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Poppins Light"/>
      <p:regular r:id="rId14"/>
      <p:bold r:id="rId15"/>
      <p:italic r:id="rId16"/>
      <p:boldItalic r:id="rId17"/>
    </p:embeddedFont>
    <p:embeddedFont>
      <p:font typeface="Imbue"/>
      <p:regular r:id="rId18"/>
      <p:bold r:id="rId19"/>
    </p:embeddedFont>
    <p:embeddedFont>
      <p:font typeface="Josefin Sans"/>
      <p:regular r:id="rId20"/>
      <p:bold r:id="rId21"/>
      <p:italic r:id="rId22"/>
      <p:boldItalic r:id="rId23"/>
    </p:embeddedFont>
    <p:embeddedFont>
      <p:font typeface="Imbue Light"/>
      <p:regular r:id="rId24"/>
      <p:bold r:id="rId25"/>
    </p:embeddedFont>
    <p:embeddedFont>
      <p:font typeface="Open Sans"/>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JosefinSans-regular.fntdata"/><Relationship Id="rId22" Type="http://schemas.openxmlformats.org/officeDocument/2006/relationships/font" Target="fonts/JosefinSans-italic.fntdata"/><Relationship Id="rId21" Type="http://schemas.openxmlformats.org/officeDocument/2006/relationships/font" Target="fonts/JosefinSans-bold.fntdata"/><Relationship Id="rId24" Type="http://schemas.openxmlformats.org/officeDocument/2006/relationships/font" Target="fonts/ImbueLight-regular.fntdata"/><Relationship Id="rId23" Type="http://schemas.openxmlformats.org/officeDocument/2006/relationships/font" Target="fonts/JosefinSans-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penSans-regular.fntdata"/><Relationship Id="rId25" Type="http://schemas.openxmlformats.org/officeDocument/2006/relationships/font" Target="fonts/ImbueLight-bold.fntdata"/><Relationship Id="rId28" Type="http://schemas.openxmlformats.org/officeDocument/2006/relationships/font" Target="fonts/OpenSans-italic.fntdata"/><Relationship Id="rId27" Type="http://schemas.openxmlformats.org/officeDocument/2006/relationships/font" Target="fonts/OpenSans-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OpenSans-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PoppinsLight-bold.fntdata"/><Relationship Id="rId14" Type="http://schemas.openxmlformats.org/officeDocument/2006/relationships/font" Target="fonts/PoppinsLight-regular.fntdata"/><Relationship Id="rId17" Type="http://schemas.openxmlformats.org/officeDocument/2006/relationships/font" Target="fonts/PoppinsLight-boldItalic.fntdata"/><Relationship Id="rId16" Type="http://schemas.openxmlformats.org/officeDocument/2006/relationships/font" Target="fonts/PoppinsLight-italic.fntdata"/><Relationship Id="rId19" Type="http://schemas.openxmlformats.org/officeDocument/2006/relationships/font" Target="fonts/Imbue-bold.fntdata"/><Relationship Id="rId18" Type="http://schemas.openxmlformats.org/officeDocument/2006/relationships/font" Target="fonts/Imbu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3ddc15814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23ddc15814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89dd9f533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89dd9f533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bc3e2526ba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2bc3e2526ba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28b86e5f63_0_83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228b86e5f63_0_83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2bec354f500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2bec354f500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2c131239a84_1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2c131239a84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2c131239a84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2c131239a84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2c131239a84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2c131239a84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1"/>
        </a:solidFill>
      </p:bgPr>
    </p:bg>
    <p:spTree>
      <p:nvGrpSpPr>
        <p:cNvPr id="8" name="Shape 8"/>
        <p:cNvGrpSpPr/>
        <p:nvPr/>
      </p:nvGrpSpPr>
      <p:grpSpPr>
        <a:xfrm>
          <a:off x="0" y="0"/>
          <a:ext cx="0" cy="0"/>
          <a:chOff x="0" y="0"/>
          <a:chExt cx="0" cy="0"/>
        </a:xfrm>
      </p:grpSpPr>
      <p:grpSp>
        <p:nvGrpSpPr>
          <p:cNvPr id="9" name="Google Shape;9;p2"/>
          <p:cNvGrpSpPr/>
          <p:nvPr/>
        </p:nvGrpSpPr>
        <p:grpSpPr>
          <a:xfrm flipH="1">
            <a:off x="-880200" y="0"/>
            <a:ext cx="10149256" cy="5184400"/>
            <a:chOff x="0" y="0"/>
            <a:chExt cx="10149256" cy="5184400"/>
          </a:xfrm>
        </p:grpSpPr>
        <p:grpSp>
          <p:nvGrpSpPr>
            <p:cNvPr id="10" name="Google Shape;10;p2"/>
            <p:cNvGrpSpPr/>
            <p:nvPr/>
          </p:nvGrpSpPr>
          <p:grpSpPr>
            <a:xfrm>
              <a:off x="0" y="0"/>
              <a:ext cx="10149157" cy="5176800"/>
              <a:chOff x="0" y="381000"/>
              <a:chExt cx="10149157" cy="5176800"/>
            </a:xfrm>
          </p:grpSpPr>
          <p:sp>
            <p:nvSpPr>
              <p:cNvPr id="11" name="Google Shape;11;p2"/>
              <p:cNvSpPr/>
              <p:nvPr/>
            </p:nvSpPr>
            <p:spPr>
              <a:xfrm>
                <a:off x="3223376" y="625880"/>
                <a:ext cx="6925757" cy="4484317"/>
              </a:xfrm>
              <a:custGeom>
                <a:rect b="b" l="l" r="r" t="t"/>
                <a:pathLst>
                  <a:path extrusionOk="0" h="76655" w="118389">
                    <a:moveTo>
                      <a:pt x="70269" y="9737"/>
                    </a:moveTo>
                    <a:cubicBezTo>
                      <a:pt x="85469" y="9737"/>
                      <a:pt x="97791" y="22059"/>
                      <a:pt x="97791" y="37259"/>
                    </a:cubicBezTo>
                    <a:cubicBezTo>
                      <a:pt x="97791" y="52482"/>
                      <a:pt x="85469" y="64804"/>
                      <a:pt x="70269" y="64804"/>
                    </a:cubicBezTo>
                    <a:cubicBezTo>
                      <a:pt x="55068" y="64804"/>
                      <a:pt x="42746" y="52482"/>
                      <a:pt x="42746" y="37259"/>
                    </a:cubicBezTo>
                    <a:cubicBezTo>
                      <a:pt x="42746" y="22059"/>
                      <a:pt x="55068" y="9737"/>
                      <a:pt x="70269" y="9737"/>
                    </a:cubicBezTo>
                    <a:close/>
                    <a:moveTo>
                      <a:pt x="0" y="0"/>
                    </a:moveTo>
                    <a:lnTo>
                      <a:pt x="0" y="76654"/>
                    </a:lnTo>
                    <a:lnTo>
                      <a:pt x="118388" y="76654"/>
                    </a:lnTo>
                    <a:lnTo>
                      <a:pt x="118388" y="0"/>
                    </a:lnTo>
                    <a:close/>
                  </a:path>
                </a:pathLst>
              </a:custGeom>
              <a:solidFill>
                <a:schemeClr val="lt1"/>
              </a:solidFill>
              <a:ln>
                <a:noFill/>
              </a:ln>
              <a:effectLst>
                <a:outerShdw blurRad="57150" rotWithShape="0" algn="bl" dir="2400000" dist="123825">
                  <a:srgbClr val="20124D">
                    <a:alpha val="6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0" y="381000"/>
                <a:ext cx="4419600" cy="5176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71957" y="381000"/>
                <a:ext cx="5977200" cy="457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p:nvPr/>
          </p:nvSpPr>
          <p:spPr>
            <a:xfrm>
              <a:off x="4367956" y="4674400"/>
              <a:ext cx="5781300" cy="510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 name="Google Shape;15;p2"/>
          <p:cNvGrpSpPr/>
          <p:nvPr/>
        </p:nvGrpSpPr>
        <p:grpSpPr>
          <a:xfrm>
            <a:off x="8258613" y="-322935"/>
            <a:ext cx="1035574" cy="1035517"/>
            <a:chOff x="8487494" y="-2046411"/>
            <a:chExt cx="576440" cy="576440"/>
          </a:xfrm>
        </p:grpSpPr>
        <p:sp>
          <p:nvSpPr>
            <p:cNvPr id="16" name="Google Shape;16;p2"/>
            <p:cNvSpPr/>
            <p:nvPr/>
          </p:nvSpPr>
          <p:spPr>
            <a:xfrm flipH="1" rot="-1201544">
              <a:off x="8550890" y="-1983015"/>
              <a:ext cx="449648" cy="449648"/>
            </a:xfrm>
            <a:custGeom>
              <a:rect b="b" l="l" r="r" t="t"/>
              <a:pathLst>
                <a:path extrusionOk="0" h="14367" w="14367">
                  <a:moveTo>
                    <a:pt x="168" y="7505"/>
                  </a:moveTo>
                  <a:cubicBezTo>
                    <a:pt x="280" y="7757"/>
                    <a:pt x="477" y="7953"/>
                    <a:pt x="729" y="8065"/>
                  </a:cubicBezTo>
                  <a:cubicBezTo>
                    <a:pt x="953" y="8149"/>
                    <a:pt x="1205" y="8177"/>
                    <a:pt x="1429" y="8233"/>
                  </a:cubicBezTo>
                  <a:cubicBezTo>
                    <a:pt x="1681" y="8261"/>
                    <a:pt x="1905" y="8261"/>
                    <a:pt x="2157" y="8261"/>
                  </a:cubicBezTo>
                  <a:cubicBezTo>
                    <a:pt x="2605" y="8289"/>
                    <a:pt x="3053" y="8233"/>
                    <a:pt x="3501" y="8177"/>
                  </a:cubicBezTo>
                  <a:cubicBezTo>
                    <a:pt x="3053" y="8317"/>
                    <a:pt x="2661" y="8513"/>
                    <a:pt x="2269" y="8737"/>
                  </a:cubicBezTo>
                  <a:cubicBezTo>
                    <a:pt x="2045" y="8877"/>
                    <a:pt x="1877" y="8989"/>
                    <a:pt x="1681" y="9129"/>
                  </a:cubicBezTo>
                  <a:cubicBezTo>
                    <a:pt x="1485" y="9297"/>
                    <a:pt x="1289" y="9437"/>
                    <a:pt x="1149" y="9633"/>
                  </a:cubicBezTo>
                  <a:cubicBezTo>
                    <a:pt x="813" y="10053"/>
                    <a:pt x="869" y="10642"/>
                    <a:pt x="1261" y="10950"/>
                  </a:cubicBezTo>
                  <a:cubicBezTo>
                    <a:pt x="1485" y="11146"/>
                    <a:pt x="1765" y="11202"/>
                    <a:pt x="2017" y="11174"/>
                  </a:cubicBezTo>
                  <a:cubicBezTo>
                    <a:pt x="2269" y="11118"/>
                    <a:pt x="2493" y="11034"/>
                    <a:pt x="2717" y="10950"/>
                  </a:cubicBezTo>
                  <a:cubicBezTo>
                    <a:pt x="2941" y="10866"/>
                    <a:pt x="3165" y="10754"/>
                    <a:pt x="3361" y="10642"/>
                  </a:cubicBezTo>
                  <a:cubicBezTo>
                    <a:pt x="3753" y="10418"/>
                    <a:pt x="4117" y="10165"/>
                    <a:pt x="4481" y="9885"/>
                  </a:cubicBezTo>
                  <a:cubicBezTo>
                    <a:pt x="4173" y="10221"/>
                    <a:pt x="3921" y="10614"/>
                    <a:pt x="3697" y="11006"/>
                  </a:cubicBezTo>
                  <a:cubicBezTo>
                    <a:pt x="3585" y="11202"/>
                    <a:pt x="3473" y="11426"/>
                    <a:pt x="3389" y="11650"/>
                  </a:cubicBezTo>
                  <a:cubicBezTo>
                    <a:pt x="3305" y="11846"/>
                    <a:pt x="3221" y="12098"/>
                    <a:pt x="3165" y="12322"/>
                  </a:cubicBezTo>
                  <a:cubicBezTo>
                    <a:pt x="3081" y="12854"/>
                    <a:pt x="3445" y="13330"/>
                    <a:pt x="3949" y="13414"/>
                  </a:cubicBezTo>
                  <a:cubicBezTo>
                    <a:pt x="4229" y="13470"/>
                    <a:pt x="4481" y="13386"/>
                    <a:pt x="4705" y="13218"/>
                  </a:cubicBezTo>
                  <a:cubicBezTo>
                    <a:pt x="4901" y="13050"/>
                    <a:pt x="5041" y="12854"/>
                    <a:pt x="5209" y="12686"/>
                  </a:cubicBezTo>
                  <a:cubicBezTo>
                    <a:pt x="5349" y="12490"/>
                    <a:pt x="5489" y="12294"/>
                    <a:pt x="5601" y="12098"/>
                  </a:cubicBezTo>
                  <a:cubicBezTo>
                    <a:pt x="5825" y="11706"/>
                    <a:pt x="6021" y="11286"/>
                    <a:pt x="6161" y="10866"/>
                  </a:cubicBezTo>
                  <a:cubicBezTo>
                    <a:pt x="6105" y="11314"/>
                    <a:pt x="6049" y="11762"/>
                    <a:pt x="6077" y="12210"/>
                  </a:cubicBezTo>
                  <a:cubicBezTo>
                    <a:pt x="6077" y="12462"/>
                    <a:pt x="6077" y="12686"/>
                    <a:pt x="6105" y="12938"/>
                  </a:cubicBezTo>
                  <a:cubicBezTo>
                    <a:pt x="6161" y="13162"/>
                    <a:pt x="6189" y="13414"/>
                    <a:pt x="6273" y="13638"/>
                  </a:cubicBezTo>
                  <a:cubicBezTo>
                    <a:pt x="6469" y="14114"/>
                    <a:pt x="7001" y="14366"/>
                    <a:pt x="7477" y="14198"/>
                  </a:cubicBezTo>
                  <a:cubicBezTo>
                    <a:pt x="7757" y="14086"/>
                    <a:pt x="7954" y="13890"/>
                    <a:pt x="8038" y="13638"/>
                  </a:cubicBezTo>
                  <a:cubicBezTo>
                    <a:pt x="8122" y="13414"/>
                    <a:pt x="8178" y="13162"/>
                    <a:pt x="8206" y="12938"/>
                  </a:cubicBezTo>
                  <a:cubicBezTo>
                    <a:pt x="8234" y="12686"/>
                    <a:pt x="8262" y="12462"/>
                    <a:pt x="8262" y="12210"/>
                  </a:cubicBezTo>
                  <a:cubicBezTo>
                    <a:pt x="8262" y="11762"/>
                    <a:pt x="8234" y="11314"/>
                    <a:pt x="8150" y="10866"/>
                  </a:cubicBezTo>
                  <a:cubicBezTo>
                    <a:pt x="8318" y="11314"/>
                    <a:pt x="8514" y="11734"/>
                    <a:pt x="8738" y="12098"/>
                  </a:cubicBezTo>
                  <a:cubicBezTo>
                    <a:pt x="8850" y="12322"/>
                    <a:pt x="8990" y="12518"/>
                    <a:pt x="9130" y="12686"/>
                  </a:cubicBezTo>
                  <a:cubicBezTo>
                    <a:pt x="9270" y="12882"/>
                    <a:pt x="9438" y="13078"/>
                    <a:pt x="9634" y="13218"/>
                  </a:cubicBezTo>
                  <a:cubicBezTo>
                    <a:pt x="10026" y="13554"/>
                    <a:pt x="10614" y="13498"/>
                    <a:pt x="10950" y="13106"/>
                  </a:cubicBezTo>
                  <a:cubicBezTo>
                    <a:pt x="11118" y="12882"/>
                    <a:pt x="11202" y="12602"/>
                    <a:pt x="11146" y="12350"/>
                  </a:cubicBezTo>
                  <a:cubicBezTo>
                    <a:pt x="11118" y="12098"/>
                    <a:pt x="11034" y="11874"/>
                    <a:pt x="10950" y="11650"/>
                  </a:cubicBezTo>
                  <a:cubicBezTo>
                    <a:pt x="10838" y="11426"/>
                    <a:pt x="10754" y="11230"/>
                    <a:pt x="10642" y="11006"/>
                  </a:cubicBezTo>
                  <a:cubicBezTo>
                    <a:pt x="10418" y="10614"/>
                    <a:pt x="10166" y="10249"/>
                    <a:pt x="9858" y="9885"/>
                  </a:cubicBezTo>
                  <a:cubicBezTo>
                    <a:pt x="10222" y="10193"/>
                    <a:pt x="10586" y="10446"/>
                    <a:pt x="10978" y="10670"/>
                  </a:cubicBezTo>
                  <a:cubicBezTo>
                    <a:pt x="11202" y="10782"/>
                    <a:pt x="11398" y="10894"/>
                    <a:pt x="11622" y="10978"/>
                  </a:cubicBezTo>
                  <a:cubicBezTo>
                    <a:pt x="11846" y="11062"/>
                    <a:pt x="12070" y="11146"/>
                    <a:pt x="12322" y="11202"/>
                  </a:cubicBezTo>
                  <a:cubicBezTo>
                    <a:pt x="12826" y="11286"/>
                    <a:pt x="13302" y="10922"/>
                    <a:pt x="13386" y="10418"/>
                  </a:cubicBezTo>
                  <a:cubicBezTo>
                    <a:pt x="13442" y="10137"/>
                    <a:pt x="13358" y="9885"/>
                    <a:pt x="13190" y="9661"/>
                  </a:cubicBezTo>
                  <a:cubicBezTo>
                    <a:pt x="13022" y="9465"/>
                    <a:pt x="12854" y="9325"/>
                    <a:pt x="12658" y="9185"/>
                  </a:cubicBezTo>
                  <a:cubicBezTo>
                    <a:pt x="12462" y="9017"/>
                    <a:pt x="12266" y="8905"/>
                    <a:pt x="12070" y="8765"/>
                  </a:cubicBezTo>
                  <a:cubicBezTo>
                    <a:pt x="11678" y="8541"/>
                    <a:pt x="11286" y="8345"/>
                    <a:pt x="10866" y="8205"/>
                  </a:cubicBezTo>
                  <a:cubicBezTo>
                    <a:pt x="11314" y="8261"/>
                    <a:pt x="11762" y="8317"/>
                    <a:pt x="12210" y="8317"/>
                  </a:cubicBezTo>
                  <a:cubicBezTo>
                    <a:pt x="12462" y="8317"/>
                    <a:pt x="12686" y="8289"/>
                    <a:pt x="12910" y="8261"/>
                  </a:cubicBezTo>
                  <a:cubicBezTo>
                    <a:pt x="13162" y="8205"/>
                    <a:pt x="13386" y="8177"/>
                    <a:pt x="13638" y="8093"/>
                  </a:cubicBezTo>
                  <a:cubicBezTo>
                    <a:pt x="14114" y="7897"/>
                    <a:pt x="14366" y="7365"/>
                    <a:pt x="14170" y="6889"/>
                  </a:cubicBezTo>
                  <a:cubicBezTo>
                    <a:pt x="14086" y="6609"/>
                    <a:pt x="13890" y="6413"/>
                    <a:pt x="13638" y="6329"/>
                  </a:cubicBezTo>
                  <a:cubicBezTo>
                    <a:pt x="13386" y="6245"/>
                    <a:pt x="13162" y="6189"/>
                    <a:pt x="12910" y="6161"/>
                  </a:cubicBezTo>
                  <a:cubicBezTo>
                    <a:pt x="12686" y="6133"/>
                    <a:pt x="12462" y="6105"/>
                    <a:pt x="12210" y="6105"/>
                  </a:cubicBezTo>
                  <a:cubicBezTo>
                    <a:pt x="11762" y="6105"/>
                    <a:pt x="11314" y="6133"/>
                    <a:pt x="10866" y="6217"/>
                  </a:cubicBezTo>
                  <a:cubicBezTo>
                    <a:pt x="11286" y="6049"/>
                    <a:pt x="11706" y="5881"/>
                    <a:pt x="12098" y="5629"/>
                  </a:cubicBezTo>
                  <a:cubicBezTo>
                    <a:pt x="12294" y="5517"/>
                    <a:pt x="12490" y="5377"/>
                    <a:pt x="12686" y="5237"/>
                  </a:cubicBezTo>
                  <a:cubicBezTo>
                    <a:pt x="12882" y="5097"/>
                    <a:pt x="13050" y="4929"/>
                    <a:pt x="13218" y="4733"/>
                  </a:cubicBezTo>
                  <a:cubicBezTo>
                    <a:pt x="13554" y="4341"/>
                    <a:pt x="13498" y="3753"/>
                    <a:pt x="13078" y="3417"/>
                  </a:cubicBezTo>
                  <a:cubicBezTo>
                    <a:pt x="12882" y="3249"/>
                    <a:pt x="12602" y="3165"/>
                    <a:pt x="12350" y="3221"/>
                  </a:cubicBezTo>
                  <a:cubicBezTo>
                    <a:pt x="12098" y="3249"/>
                    <a:pt x="11874" y="3333"/>
                    <a:pt x="11650" y="3417"/>
                  </a:cubicBezTo>
                  <a:cubicBezTo>
                    <a:pt x="11426" y="3529"/>
                    <a:pt x="11202" y="3613"/>
                    <a:pt x="11006" y="3725"/>
                  </a:cubicBezTo>
                  <a:cubicBezTo>
                    <a:pt x="10614" y="3949"/>
                    <a:pt x="10250" y="4229"/>
                    <a:pt x="9886" y="4509"/>
                  </a:cubicBezTo>
                  <a:cubicBezTo>
                    <a:pt x="10166" y="4145"/>
                    <a:pt x="10446" y="3781"/>
                    <a:pt x="10670" y="3389"/>
                  </a:cubicBezTo>
                  <a:cubicBezTo>
                    <a:pt x="10782" y="3193"/>
                    <a:pt x="10894" y="2969"/>
                    <a:pt x="10978" y="2745"/>
                  </a:cubicBezTo>
                  <a:cubicBezTo>
                    <a:pt x="11062" y="2520"/>
                    <a:pt x="11146" y="2296"/>
                    <a:pt x="11174" y="2044"/>
                  </a:cubicBezTo>
                  <a:cubicBezTo>
                    <a:pt x="11258" y="1540"/>
                    <a:pt x="10922" y="1064"/>
                    <a:pt x="10418" y="980"/>
                  </a:cubicBezTo>
                  <a:cubicBezTo>
                    <a:pt x="10138" y="924"/>
                    <a:pt x="9858" y="1008"/>
                    <a:pt x="9662" y="1176"/>
                  </a:cubicBezTo>
                  <a:cubicBezTo>
                    <a:pt x="9466" y="1344"/>
                    <a:pt x="9298" y="1512"/>
                    <a:pt x="9158" y="1708"/>
                  </a:cubicBezTo>
                  <a:cubicBezTo>
                    <a:pt x="9018" y="1904"/>
                    <a:pt x="8878" y="2100"/>
                    <a:pt x="8766" y="2296"/>
                  </a:cubicBezTo>
                  <a:cubicBezTo>
                    <a:pt x="8542" y="2689"/>
                    <a:pt x="8346" y="3081"/>
                    <a:pt x="8178" y="3529"/>
                  </a:cubicBezTo>
                  <a:cubicBezTo>
                    <a:pt x="8262" y="3053"/>
                    <a:pt x="8290" y="2604"/>
                    <a:pt x="8290" y="2156"/>
                  </a:cubicBezTo>
                  <a:cubicBezTo>
                    <a:pt x="8290" y="1932"/>
                    <a:pt x="8262" y="1680"/>
                    <a:pt x="8234" y="1456"/>
                  </a:cubicBezTo>
                  <a:cubicBezTo>
                    <a:pt x="8206" y="1204"/>
                    <a:pt x="8150" y="980"/>
                    <a:pt x="8066" y="728"/>
                  </a:cubicBezTo>
                  <a:cubicBezTo>
                    <a:pt x="7898" y="252"/>
                    <a:pt x="7337" y="0"/>
                    <a:pt x="6861" y="196"/>
                  </a:cubicBezTo>
                  <a:cubicBezTo>
                    <a:pt x="6609" y="280"/>
                    <a:pt x="6413" y="504"/>
                    <a:pt x="6329" y="728"/>
                  </a:cubicBezTo>
                  <a:cubicBezTo>
                    <a:pt x="6217" y="980"/>
                    <a:pt x="6189" y="1204"/>
                    <a:pt x="6161" y="1456"/>
                  </a:cubicBezTo>
                  <a:cubicBezTo>
                    <a:pt x="6105" y="1680"/>
                    <a:pt x="6105" y="1932"/>
                    <a:pt x="6105" y="2156"/>
                  </a:cubicBezTo>
                  <a:cubicBezTo>
                    <a:pt x="6077" y="2604"/>
                    <a:pt x="6133" y="3053"/>
                    <a:pt x="6217" y="3501"/>
                  </a:cubicBezTo>
                  <a:cubicBezTo>
                    <a:pt x="6049" y="3081"/>
                    <a:pt x="5853" y="2661"/>
                    <a:pt x="5629" y="2268"/>
                  </a:cubicBezTo>
                  <a:cubicBezTo>
                    <a:pt x="5517" y="2072"/>
                    <a:pt x="5377" y="1876"/>
                    <a:pt x="5237" y="1680"/>
                  </a:cubicBezTo>
                  <a:cubicBezTo>
                    <a:pt x="5069" y="1484"/>
                    <a:pt x="4929" y="1316"/>
                    <a:pt x="4733" y="1148"/>
                  </a:cubicBezTo>
                  <a:cubicBezTo>
                    <a:pt x="4341" y="812"/>
                    <a:pt x="3753" y="868"/>
                    <a:pt x="3417" y="1288"/>
                  </a:cubicBezTo>
                  <a:cubicBezTo>
                    <a:pt x="3221" y="1484"/>
                    <a:pt x="3165" y="1764"/>
                    <a:pt x="3193" y="2044"/>
                  </a:cubicBezTo>
                  <a:cubicBezTo>
                    <a:pt x="3249" y="2268"/>
                    <a:pt x="3333" y="2520"/>
                    <a:pt x="3417" y="2717"/>
                  </a:cubicBezTo>
                  <a:cubicBezTo>
                    <a:pt x="3501" y="2941"/>
                    <a:pt x="3613" y="3165"/>
                    <a:pt x="3725" y="3361"/>
                  </a:cubicBezTo>
                  <a:cubicBezTo>
                    <a:pt x="3949" y="3753"/>
                    <a:pt x="4201" y="4117"/>
                    <a:pt x="4481" y="4481"/>
                  </a:cubicBezTo>
                  <a:cubicBezTo>
                    <a:pt x="4145" y="4201"/>
                    <a:pt x="3781" y="3921"/>
                    <a:pt x="3361" y="3697"/>
                  </a:cubicBezTo>
                  <a:cubicBezTo>
                    <a:pt x="3165" y="3585"/>
                    <a:pt x="2941" y="3473"/>
                    <a:pt x="2745" y="3389"/>
                  </a:cubicBezTo>
                  <a:cubicBezTo>
                    <a:pt x="2521" y="3305"/>
                    <a:pt x="2297" y="3221"/>
                    <a:pt x="2045" y="3193"/>
                  </a:cubicBezTo>
                  <a:cubicBezTo>
                    <a:pt x="1513" y="3109"/>
                    <a:pt x="1037" y="3445"/>
                    <a:pt x="953" y="3949"/>
                  </a:cubicBezTo>
                  <a:cubicBezTo>
                    <a:pt x="925" y="4229"/>
                    <a:pt x="981" y="4509"/>
                    <a:pt x="1149" y="4705"/>
                  </a:cubicBezTo>
                  <a:cubicBezTo>
                    <a:pt x="1317" y="4901"/>
                    <a:pt x="1513" y="5069"/>
                    <a:pt x="1681" y="5209"/>
                  </a:cubicBezTo>
                  <a:cubicBezTo>
                    <a:pt x="1877" y="5349"/>
                    <a:pt x="2073" y="5489"/>
                    <a:pt x="2269" y="5601"/>
                  </a:cubicBezTo>
                  <a:cubicBezTo>
                    <a:pt x="2661" y="5825"/>
                    <a:pt x="3081" y="6021"/>
                    <a:pt x="3501" y="6189"/>
                  </a:cubicBezTo>
                  <a:cubicBezTo>
                    <a:pt x="3053" y="6105"/>
                    <a:pt x="2605" y="6077"/>
                    <a:pt x="2157" y="6077"/>
                  </a:cubicBezTo>
                  <a:cubicBezTo>
                    <a:pt x="1905" y="6077"/>
                    <a:pt x="1681" y="6105"/>
                    <a:pt x="1429" y="6133"/>
                  </a:cubicBezTo>
                  <a:cubicBezTo>
                    <a:pt x="1205" y="6161"/>
                    <a:pt x="953" y="6217"/>
                    <a:pt x="729" y="6301"/>
                  </a:cubicBezTo>
                  <a:cubicBezTo>
                    <a:pt x="252" y="6469"/>
                    <a:pt x="0" y="7029"/>
                    <a:pt x="168" y="7505"/>
                  </a:cubicBezTo>
                  <a:close/>
                </a:path>
              </a:pathLst>
            </a:custGeom>
            <a:solidFill>
              <a:schemeClr val="accent2"/>
            </a:solidFill>
            <a:ln>
              <a:noFill/>
            </a:ln>
            <a:effectLst>
              <a:outerShdw blurRad="57150" rotWithShape="0" algn="bl" dir="6300000" dist="47625">
                <a:schemeClr val="dk1">
                  <a:alpha val="8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flipH="1" rot="-1201544">
              <a:off x="8724601" y="-1808509"/>
              <a:ext cx="101685" cy="101716"/>
            </a:xfrm>
            <a:custGeom>
              <a:rect b="b" l="l" r="r" t="t"/>
              <a:pathLst>
                <a:path extrusionOk="0" h="3250" w="3249">
                  <a:moveTo>
                    <a:pt x="1624" y="1"/>
                  </a:moveTo>
                  <a:cubicBezTo>
                    <a:pt x="728" y="1"/>
                    <a:pt x="0" y="729"/>
                    <a:pt x="0" y="1625"/>
                  </a:cubicBezTo>
                  <a:cubicBezTo>
                    <a:pt x="0" y="2521"/>
                    <a:pt x="728" y="3249"/>
                    <a:pt x="1624" y="3249"/>
                  </a:cubicBezTo>
                  <a:cubicBezTo>
                    <a:pt x="2521" y="3249"/>
                    <a:pt x="3249" y="2521"/>
                    <a:pt x="3249" y="1625"/>
                  </a:cubicBezTo>
                  <a:cubicBezTo>
                    <a:pt x="3249" y="729"/>
                    <a:pt x="2521" y="1"/>
                    <a:pt x="1624" y="1"/>
                  </a:cubicBezTo>
                  <a:close/>
                </a:path>
              </a:pathLst>
            </a:custGeom>
            <a:solidFill>
              <a:schemeClr val="accent6"/>
            </a:solidFill>
            <a:ln>
              <a:noFill/>
            </a:ln>
            <a:effectLst>
              <a:outerShdw blurRad="57150" rotWithShape="0" algn="bl" dir="6300000" dist="47625">
                <a:schemeClr val="dk1">
                  <a:alpha val="8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361210" y="-152412"/>
            <a:ext cx="1199007" cy="1269725"/>
            <a:chOff x="-266860" y="-190512"/>
            <a:chExt cx="1199007" cy="1269725"/>
          </a:xfrm>
        </p:grpSpPr>
        <p:sp>
          <p:nvSpPr>
            <p:cNvPr id="19" name="Google Shape;19;p2"/>
            <p:cNvSpPr/>
            <p:nvPr/>
          </p:nvSpPr>
          <p:spPr>
            <a:xfrm>
              <a:off x="-266860" y="-190512"/>
              <a:ext cx="1199007" cy="1095569"/>
            </a:xfrm>
            <a:custGeom>
              <a:rect b="b" l="l" r="r" t="t"/>
              <a:pathLst>
                <a:path extrusionOk="0" h="35005" w="38310">
                  <a:moveTo>
                    <a:pt x="37161" y="20667"/>
                  </a:moveTo>
                  <a:cubicBezTo>
                    <a:pt x="35537" y="19687"/>
                    <a:pt x="33633" y="19463"/>
                    <a:pt x="31785" y="19463"/>
                  </a:cubicBezTo>
                  <a:cubicBezTo>
                    <a:pt x="30749" y="19463"/>
                    <a:pt x="29712" y="19519"/>
                    <a:pt x="28676" y="19687"/>
                  </a:cubicBezTo>
                  <a:cubicBezTo>
                    <a:pt x="28172" y="19771"/>
                    <a:pt x="27668" y="19883"/>
                    <a:pt x="27164" y="20023"/>
                  </a:cubicBezTo>
                  <a:cubicBezTo>
                    <a:pt x="26940" y="20079"/>
                    <a:pt x="26688" y="20135"/>
                    <a:pt x="26436" y="20219"/>
                  </a:cubicBezTo>
                  <a:cubicBezTo>
                    <a:pt x="26408" y="20247"/>
                    <a:pt x="26324" y="20275"/>
                    <a:pt x="26240" y="20303"/>
                  </a:cubicBezTo>
                  <a:cubicBezTo>
                    <a:pt x="25344" y="19491"/>
                    <a:pt x="24448" y="18707"/>
                    <a:pt x="23524" y="17922"/>
                  </a:cubicBezTo>
                  <a:cubicBezTo>
                    <a:pt x="22823" y="17334"/>
                    <a:pt x="22095" y="16774"/>
                    <a:pt x="21367" y="16214"/>
                  </a:cubicBezTo>
                  <a:cubicBezTo>
                    <a:pt x="22571" y="16606"/>
                    <a:pt x="23860" y="16830"/>
                    <a:pt x="25092" y="16970"/>
                  </a:cubicBezTo>
                  <a:cubicBezTo>
                    <a:pt x="26912" y="17194"/>
                    <a:pt x="28816" y="17166"/>
                    <a:pt x="30524" y="16410"/>
                  </a:cubicBezTo>
                  <a:cubicBezTo>
                    <a:pt x="31197" y="16130"/>
                    <a:pt x="31813" y="15682"/>
                    <a:pt x="31841" y="14870"/>
                  </a:cubicBezTo>
                  <a:cubicBezTo>
                    <a:pt x="31869" y="14534"/>
                    <a:pt x="31757" y="14198"/>
                    <a:pt x="31533" y="13918"/>
                  </a:cubicBezTo>
                  <a:cubicBezTo>
                    <a:pt x="31281" y="13554"/>
                    <a:pt x="30861" y="13386"/>
                    <a:pt x="30440" y="13246"/>
                  </a:cubicBezTo>
                  <a:cubicBezTo>
                    <a:pt x="28676" y="12630"/>
                    <a:pt x="26772" y="12798"/>
                    <a:pt x="24952" y="13190"/>
                  </a:cubicBezTo>
                  <a:cubicBezTo>
                    <a:pt x="23944" y="13414"/>
                    <a:pt x="22963" y="13694"/>
                    <a:pt x="21983" y="14086"/>
                  </a:cubicBezTo>
                  <a:cubicBezTo>
                    <a:pt x="21507" y="14254"/>
                    <a:pt x="21031" y="14478"/>
                    <a:pt x="20583" y="14702"/>
                  </a:cubicBezTo>
                  <a:cubicBezTo>
                    <a:pt x="20359" y="14814"/>
                    <a:pt x="20135" y="14954"/>
                    <a:pt x="19911" y="15066"/>
                  </a:cubicBezTo>
                  <a:cubicBezTo>
                    <a:pt x="19911" y="15066"/>
                    <a:pt x="19883" y="15094"/>
                    <a:pt x="19855" y="15094"/>
                  </a:cubicBezTo>
                  <a:cubicBezTo>
                    <a:pt x="18707" y="14254"/>
                    <a:pt x="17531" y="13470"/>
                    <a:pt x="16327" y="12686"/>
                  </a:cubicBezTo>
                  <a:cubicBezTo>
                    <a:pt x="15430" y="12126"/>
                    <a:pt x="14562" y="11594"/>
                    <a:pt x="13638" y="11090"/>
                  </a:cubicBezTo>
                  <a:cubicBezTo>
                    <a:pt x="15010" y="11230"/>
                    <a:pt x="16411" y="11174"/>
                    <a:pt x="17727" y="11034"/>
                  </a:cubicBezTo>
                  <a:cubicBezTo>
                    <a:pt x="19547" y="10810"/>
                    <a:pt x="21395" y="10390"/>
                    <a:pt x="22879" y="9241"/>
                  </a:cubicBezTo>
                  <a:cubicBezTo>
                    <a:pt x="23468" y="8821"/>
                    <a:pt x="24000" y="8261"/>
                    <a:pt x="23832" y="7449"/>
                  </a:cubicBezTo>
                  <a:cubicBezTo>
                    <a:pt x="23776" y="7113"/>
                    <a:pt x="23608" y="6805"/>
                    <a:pt x="23328" y="6581"/>
                  </a:cubicBezTo>
                  <a:cubicBezTo>
                    <a:pt x="22991" y="6301"/>
                    <a:pt x="22543" y="6217"/>
                    <a:pt x="22123" y="6161"/>
                  </a:cubicBezTo>
                  <a:cubicBezTo>
                    <a:pt x="20275" y="5937"/>
                    <a:pt x="18455" y="6553"/>
                    <a:pt x="16775" y="7337"/>
                  </a:cubicBezTo>
                  <a:cubicBezTo>
                    <a:pt x="15851" y="7785"/>
                    <a:pt x="14954" y="8289"/>
                    <a:pt x="14086" y="8877"/>
                  </a:cubicBezTo>
                  <a:cubicBezTo>
                    <a:pt x="13666" y="9157"/>
                    <a:pt x="13246" y="9465"/>
                    <a:pt x="12854" y="9801"/>
                  </a:cubicBezTo>
                  <a:cubicBezTo>
                    <a:pt x="12658" y="9969"/>
                    <a:pt x="12462" y="10137"/>
                    <a:pt x="12294" y="10306"/>
                  </a:cubicBezTo>
                  <a:lnTo>
                    <a:pt x="12294" y="10306"/>
                  </a:lnTo>
                  <a:cubicBezTo>
                    <a:pt x="11034" y="9633"/>
                    <a:pt x="9802" y="8989"/>
                    <a:pt x="8514" y="8401"/>
                  </a:cubicBezTo>
                  <a:cubicBezTo>
                    <a:pt x="7589" y="7953"/>
                    <a:pt x="6637" y="7561"/>
                    <a:pt x="5685" y="7169"/>
                  </a:cubicBezTo>
                  <a:cubicBezTo>
                    <a:pt x="7281" y="7029"/>
                    <a:pt x="8906" y="6525"/>
                    <a:pt x="10362" y="5937"/>
                  </a:cubicBezTo>
                  <a:cubicBezTo>
                    <a:pt x="12070" y="5265"/>
                    <a:pt x="13750" y="4369"/>
                    <a:pt x="14898" y="2885"/>
                  </a:cubicBezTo>
                  <a:cubicBezTo>
                    <a:pt x="15346" y="2324"/>
                    <a:pt x="15711" y="1624"/>
                    <a:pt x="15346" y="896"/>
                  </a:cubicBezTo>
                  <a:cubicBezTo>
                    <a:pt x="15206" y="588"/>
                    <a:pt x="14954" y="308"/>
                    <a:pt x="14646" y="168"/>
                  </a:cubicBezTo>
                  <a:cubicBezTo>
                    <a:pt x="14254" y="0"/>
                    <a:pt x="13806" y="28"/>
                    <a:pt x="13386" y="84"/>
                  </a:cubicBezTo>
                  <a:cubicBezTo>
                    <a:pt x="11510" y="364"/>
                    <a:pt x="9942" y="1428"/>
                    <a:pt x="8542" y="2633"/>
                  </a:cubicBezTo>
                  <a:cubicBezTo>
                    <a:pt x="7729" y="3305"/>
                    <a:pt x="7001" y="4033"/>
                    <a:pt x="6301" y="4817"/>
                  </a:cubicBezTo>
                  <a:cubicBezTo>
                    <a:pt x="5993" y="5209"/>
                    <a:pt x="5657" y="5601"/>
                    <a:pt x="5377" y="6021"/>
                  </a:cubicBezTo>
                  <a:cubicBezTo>
                    <a:pt x="5209" y="6245"/>
                    <a:pt x="5097" y="6441"/>
                    <a:pt x="4957" y="6665"/>
                  </a:cubicBezTo>
                  <a:cubicBezTo>
                    <a:pt x="4929" y="6693"/>
                    <a:pt x="4901" y="6749"/>
                    <a:pt x="4873" y="6833"/>
                  </a:cubicBezTo>
                  <a:cubicBezTo>
                    <a:pt x="4705" y="6777"/>
                    <a:pt x="4565" y="6721"/>
                    <a:pt x="4425" y="6637"/>
                  </a:cubicBezTo>
                  <a:cubicBezTo>
                    <a:pt x="3725" y="6385"/>
                    <a:pt x="3053" y="6133"/>
                    <a:pt x="2353" y="5881"/>
                  </a:cubicBezTo>
                  <a:lnTo>
                    <a:pt x="1289" y="5517"/>
                  </a:lnTo>
                  <a:lnTo>
                    <a:pt x="785" y="5321"/>
                  </a:lnTo>
                  <a:lnTo>
                    <a:pt x="504" y="5237"/>
                  </a:lnTo>
                  <a:cubicBezTo>
                    <a:pt x="476" y="5237"/>
                    <a:pt x="420" y="5209"/>
                    <a:pt x="364" y="5237"/>
                  </a:cubicBezTo>
                  <a:cubicBezTo>
                    <a:pt x="336" y="5237"/>
                    <a:pt x="308" y="5265"/>
                    <a:pt x="280" y="5321"/>
                  </a:cubicBezTo>
                  <a:lnTo>
                    <a:pt x="252" y="5349"/>
                  </a:lnTo>
                  <a:lnTo>
                    <a:pt x="224" y="5405"/>
                  </a:lnTo>
                  <a:lnTo>
                    <a:pt x="140" y="5489"/>
                  </a:lnTo>
                  <a:lnTo>
                    <a:pt x="0" y="6021"/>
                  </a:lnTo>
                  <a:lnTo>
                    <a:pt x="0" y="6133"/>
                  </a:lnTo>
                  <a:lnTo>
                    <a:pt x="0" y="6217"/>
                  </a:lnTo>
                  <a:lnTo>
                    <a:pt x="0" y="6245"/>
                  </a:lnTo>
                  <a:cubicBezTo>
                    <a:pt x="0" y="6301"/>
                    <a:pt x="0" y="6329"/>
                    <a:pt x="28" y="6357"/>
                  </a:cubicBezTo>
                  <a:cubicBezTo>
                    <a:pt x="56" y="6413"/>
                    <a:pt x="112" y="6413"/>
                    <a:pt x="140" y="6441"/>
                  </a:cubicBezTo>
                  <a:lnTo>
                    <a:pt x="420" y="6525"/>
                  </a:lnTo>
                  <a:lnTo>
                    <a:pt x="925" y="6693"/>
                  </a:lnTo>
                  <a:lnTo>
                    <a:pt x="1961" y="7057"/>
                  </a:lnTo>
                  <a:cubicBezTo>
                    <a:pt x="2661" y="7281"/>
                    <a:pt x="3333" y="7533"/>
                    <a:pt x="4005" y="7813"/>
                  </a:cubicBezTo>
                  <a:cubicBezTo>
                    <a:pt x="5265" y="8289"/>
                    <a:pt x="6469" y="8793"/>
                    <a:pt x="7701" y="9353"/>
                  </a:cubicBezTo>
                  <a:cubicBezTo>
                    <a:pt x="7141" y="10978"/>
                    <a:pt x="6917" y="12798"/>
                    <a:pt x="6889" y="14506"/>
                  </a:cubicBezTo>
                  <a:cubicBezTo>
                    <a:pt x="6861" y="16382"/>
                    <a:pt x="7029" y="18287"/>
                    <a:pt x="7925" y="19967"/>
                  </a:cubicBezTo>
                  <a:cubicBezTo>
                    <a:pt x="8262" y="20639"/>
                    <a:pt x="8738" y="21255"/>
                    <a:pt x="9550" y="21227"/>
                  </a:cubicBezTo>
                  <a:cubicBezTo>
                    <a:pt x="9886" y="21227"/>
                    <a:pt x="10222" y="21087"/>
                    <a:pt x="10474" y="20863"/>
                  </a:cubicBezTo>
                  <a:cubicBezTo>
                    <a:pt x="10782" y="20555"/>
                    <a:pt x="10922" y="20135"/>
                    <a:pt x="11034" y="19715"/>
                  </a:cubicBezTo>
                  <a:cubicBezTo>
                    <a:pt x="11482" y="17866"/>
                    <a:pt x="11146" y="15962"/>
                    <a:pt x="10614" y="14170"/>
                  </a:cubicBezTo>
                  <a:cubicBezTo>
                    <a:pt x="10306" y="13134"/>
                    <a:pt x="9914" y="12154"/>
                    <a:pt x="9466" y="11202"/>
                  </a:cubicBezTo>
                  <a:cubicBezTo>
                    <a:pt x="9270" y="10726"/>
                    <a:pt x="9018" y="10277"/>
                    <a:pt x="8766" y="9829"/>
                  </a:cubicBezTo>
                  <a:cubicBezTo>
                    <a:pt x="9830" y="10362"/>
                    <a:pt x="10894" y="10866"/>
                    <a:pt x="11958" y="11426"/>
                  </a:cubicBezTo>
                  <a:cubicBezTo>
                    <a:pt x="12602" y="11790"/>
                    <a:pt x="13246" y="12126"/>
                    <a:pt x="13890" y="12490"/>
                  </a:cubicBezTo>
                  <a:cubicBezTo>
                    <a:pt x="14506" y="12854"/>
                    <a:pt x="15122" y="13218"/>
                    <a:pt x="15767" y="13582"/>
                  </a:cubicBezTo>
                  <a:cubicBezTo>
                    <a:pt x="15066" y="15206"/>
                    <a:pt x="14758" y="16998"/>
                    <a:pt x="14618" y="18763"/>
                  </a:cubicBezTo>
                  <a:cubicBezTo>
                    <a:pt x="14478" y="20611"/>
                    <a:pt x="14506" y="22543"/>
                    <a:pt x="15318" y="24251"/>
                  </a:cubicBezTo>
                  <a:cubicBezTo>
                    <a:pt x="15627" y="24923"/>
                    <a:pt x="16075" y="25595"/>
                    <a:pt x="16859" y="25623"/>
                  </a:cubicBezTo>
                  <a:cubicBezTo>
                    <a:pt x="17195" y="25623"/>
                    <a:pt x="17559" y="25511"/>
                    <a:pt x="17811" y="25315"/>
                  </a:cubicBezTo>
                  <a:cubicBezTo>
                    <a:pt x="18147" y="25035"/>
                    <a:pt x="18315" y="24615"/>
                    <a:pt x="18455" y="24195"/>
                  </a:cubicBezTo>
                  <a:cubicBezTo>
                    <a:pt x="19015" y="22403"/>
                    <a:pt x="18763" y="20443"/>
                    <a:pt x="18343" y="18623"/>
                  </a:cubicBezTo>
                  <a:cubicBezTo>
                    <a:pt x="18119" y="17614"/>
                    <a:pt x="17783" y="16578"/>
                    <a:pt x="17391" y="15598"/>
                  </a:cubicBezTo>
                  <a:cubicBezTo>
                    <a:pt x="17195" y="15150"/>
                    <a:pt x="16999" y="14674"/>
                    <a:pt x="16775" y="14226"/>
                  </a:cubicBezTo>
                  <a:cubicBezTo>
                    <a:pt x="17671" y="14814"/>
                    <a:pt x="18567" y="15402"/>
                    <a:pt x="19463" y="16018"/>
                  </a:cubicBezTo>
                  <a:cubicBezTo>
                    <a:pt x="20667" y="16830"/>
                    <a:pt x="21843" y="17726"/>
                    <a:pt x="22991" y="18623"/>
                  </a:cubicBezTo>
                  <a:cubicBezTo>
                    <a:pt x="23019" y="18651"/>
                    <a:pt x="23019" y="18651"/>
                    <a:pt x="23047" y="18651"/>
                  </a:cubicBezTo>
                  <a:cubicBezTo>
                    <a:pt x="22403" y="20359"/>
                    <a:pt x="22207" y="22235"/>
                    <a:pt x="22151" y="23999"/>
                  </a:cubicBezTo>
                  <a:cubicBezTo>
                    <a:pt x="22123" y="25876"/>
                    <a:pt x="22291" y="27808"/>
                    <a:pt x="23188" y="29460"/>
                  </a:cubicBezTo>
                  <a:cubicBezTo>
                    <a:pt x="23524" y="30132"/>
                    <a:pt x="24000" y="30748"/>
                    <a:pt x="24812" y="30720"/>
                  </a:cubicBezTo>
                  <a:cubicBezTo>
                    <a:pt x="25148" y="30720"/>
                    <a:pt x="25484" y="30580"/>
                    <a:pt x="25736" y="30356"/>
                  </a:cubicBezTo>
                  <a:cubicBezTo>
                    <a:pt x="26044" y="30076"/>
                    <a:pt x="26184" y="29628"/>
                    <a:pt x="26296" y="29208"/>
                  </a:cubicBezTo>
                  <a:cubicBezTo>
                    <a:pt x="26772" y="27388"/>
                    <a:pt x="26408" y="25455"/>
                    <a:pt x="25876" y="23663"/>
                  </a:cubicBezTo>
                  <a:cubicBezTo>
                    <a:pt x="25568" y="22655"/>
                    <a:pt x="25204" y="21647"/>
                    <a:pt x="24756" y="20695"/>
                  </a:cubicBezTo>
                  <a:cubicBezTo>
                    <a:pt x="24560" y="20303"/>
                    <a:pt x="24336" y="19911"/>
                    <a:pt x="24112" y="19519"/>
                  </a:cubicBezTo>
                  <a:cubicBezTo>
                    <a:pt x="25820" y="20891"/>
                    <a:pt x="27472" y="22375"/>
                    <a:pt x="29068" y="23887"/>
                  </a:cubicBezTo>
                  <a:cubicBezTo>
                    <a:pt x="29040" y="25707"/>
                    <a:pt x="29488" y="27556"/>
                    <a:pt x="30048" y="29292"/>
                  </a:cubicBezTo>
                  <a:cubicBezTo>
                    <a:pt x="30636" y="31056"/>
                    <a:pt x="31449" y="32820"/>
                    <a:pt x="32849" y="34081"/>
                  </a:cubicBezTo>
                  <a:cubicBezTo>
                    <a:pt x="33409" y="34585"/>
                    <a:pt x="34053" y="35005"/>
                    <a:pt x="34809" y="34697"/>
                  </a:cubicBezTo>
                  <a:cubicBezTo>
                    <a:pt x="35117" y="34585"/>
                    <a:pt x="35369" y="34333"/>
                    <a:pt x="35537" y="34053"/>
                  </a:cubicBezTo>
                  <a:cubicBezTo>
                    <a:pt x="35733" y="33661"/>
                    <a:pt x="35733" y="33184"/>
                    <a:pt x="35677" y="32764"/>
                  </a:cubicBezTo>
                  <a:cubicBezTo>
                    <a:pt x="35481" y="30860"/>
                    <a:pt x="34501" y="29180"/>
                    <a:pt x="33409" y="27668"/>
                  </a:cubicBezTo>
                  <a:cubicBezTo>
                    <a:pt x="32793" y="26828"/>
                    <a:pt x="32093" y="26016"/>
                    <a:pt x="31337" y="25259"/>
                  </a:cubicBezTo>
                  <a:cubicBezTo>
                    <a:pt x="30973" y="24895"/>
                    <a:pt x="30608" y="24531"/>
                    <a:pt x="30188" y="24223"/>
                  </a:cubicBezTo>
                  <a:cubicBezTo>
                    <a:pt x="30132" y="24167"/>
                    <a:pt x="30076" y="24111"/>
                    <a:pt x="29992" y="24055"/>
                  </a:cubicBezTo>
                  <a:lnTo>
                    <a:pt x="30020" y="24055"/>
                  </a:lnTo>
                  <a:cubicBezTo>
                    <a:pt x="29264" y="23243"/>
                    <a:pt x="28480" y="22459"/>
                    <a:pt x="27696" y="21675"/>
                  </a:cubicBezTo>
                  <a:cubicBezTo>
                    <a:pt x="28788" y="22291"/>
                    <a:pt x="29992" y="22795"/>
                    <a:pt x="31141" y="23159"/>
                  </a:cubicBezTo>
                  <a:cubicBezTo>
                    <a:pt x="32905" y="23747"/>
                    <a:pt x="34753" y="24139"/>
                    <a:pt x="36601" y="23747"/>
                  </a:cubicBezTo>
                  <a:cubicBezTo>
                    <a:pt x="37301" y="23607"/>
                    <a:pt x="38029" y="23327"/>
                    <a:pt x="38226" y="22543"/>
                  </a:cubicBezTo>
                  <a:cubicBezTo>
                    <a:pt x="38310" y="22207"/>
                    <a:pt x="38254" y="21843"/>
                    <a:pt x="38113" y="21535"/>
                  </a:cubicBezTo>
                  <a:cubicBezTo>
                    <a:pt x="37917" y="21143"/>
                    <a:pt x="37553" y="20891"/>
                    <a:pt x="37161" y="20667"/>
                  </a:cubicBezTo>
                  <a:close/>
                </a:path>
              </a:pathLst>
            </a:custGeom>
            <a:solidFill>
              <a:schemeClr val="accent5"/>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0" name="Google Shape;20;p2"/>
            <p:cNvGrpSpPr/>
            <p:nvPr/>
          </p:nvGrpSpPr>
          <p:grpSpPr>
            <a:xfrm>
              <a:off x="153075" y="580113"/>
              <a:ext cx="505975" cy="499100"/>
              <a:chOff x="153075" y="-886187"/>
              <a:chExt cx="505975" cy="499100"/>
            </a:xfrm>
          </p:grpSpPr>
          <p:sp>
            <p:nvSpPr>
              <p:cNvPr id="21" name="Google Shape;21;p2"/>
              <p:cNvSpPr/>
              <p:nvPr/>
            </p:nvSpPr>
            <p:spPr>
              <a:xfrm>
                <a:off x="369425" y="-618337"/>
                <a:ext cx="74700" cy="231250"/>
              </a:xfrm>
              <a:custGeom>
                <a:rect b="b" l="l" r="r" t="t"/>
                <a:pathLst>
                  <a:path extrusionOk="0" h="9250" w="2988">
                    <a:moveTo>
                      <a:pt x="1504" y="0"/>
                    </a:moveTo>
                    <a:cubicBezTo>
                      <a:pt x="1485" y="0"/>
                      <a:pt x="1485" y="38"/>
                      <a:pt x="1485" y="38"/>
                    </a:cubicBezTo>
                    <a:cubicBezTo>
                      <a:pt x="1332" y="362"/>
                      <a:pt x="1218" y="723"/>
                      <a:pt x="1104" y="1046"/>
                    </a:cubicBezTo>
                    <a:cubicBezTo>
                      <a:pt x="990" y="1389"/>
                      <a:pt x="895" y="1750"/>
                      <a:pt x="800" y="2074"/>
                    </a:cubicBezTo>
                    <a:cubicBezTo>
                      <a:pt x="629" y="2758"/>
                      <a:pt x="457" y="3424"/>
                      <a:pt x="343" y="4128"/>
                    </a:cubicBezTo>
                    <a:cubicBezTo>
                      <a:pt x="286" y="4451"/>
                      <a:pt x="229" y="4813"/>
                      <a:pt x="172" y="5136"/>
                    </a:cubicBezTo>
                    <a:cubicBezTo>
                      <a:pt x="96" y="5497"/>
                      <a:pt x="77" y="5840"/>
                      <a:pt x="39" y="6163"/>
                    </a:cubicBezTo>
                    <a:cubicBezTo>
                      <a:pt x="1" y="6505"/>
                      <a:pt x="1" y="6848"/>
                      <a:pt x="39" y="7190"/>
                    </a:cubicBezTo>
                    <a:cubicBezTo>
                      <a:pt x="58" y="7513"/>
                      <a:pt x="77" y="7875"/>
                      <a:pt x="172" y="8217"/>
                    </a:cubicBezTo>
                    <a:cubicBezTo>
                      <a:pt x="317" y="8829"/>
                      <a:pt x="870" y="9250"/>
                      <a:pt x="1475" y="9250"/>
                    </a:cubicBezTo>
                    <a:cubicBezTo>
                      <a:pt x="1585" y="9250"/>
                      <a:pt x="1697" y="9236"/>
                      <a:pt x="1808" y="9206"/>
                    </a:cubicBezTo>
                    <a:cubicBezTo>
                      <a:pt x="2340" y="9073"/>
                      <a:pt x="2702" y="8693"/>
                      <a:pt x="2816" y="8217"/>
                    </a:cubicBezTo>
                    <a:cubicBezTo>
                      <a:pt x="2911" y="7875"/>
                      <a:pt x="2930" y="7513"/>
                      <a:pt x="2949" y="7190"/>
                    </a:cubicBezTo>
                    <a:cubicBezTo>
                      <a:pt x="2987" y="6848"/>
                      <a:pt x="2987" y="6505"/>
                      <a:pt x="2949" y="6163"/>
                    </a:cubicBezTo>
                    <a:cubicBezTo>
                      <a:pt x="2949" y="5840"/>
                      <a:pt x="2911" y="5478"/>
                      <a:pt x="2854" y="5136"/>
                    </a:cubicBezTo>
                    <a:cubicBezTo>
                      <a:pt x="2816" y="4813"/>
                      <a:pt x="2759" y="4451"/>
                      <a:pt x="2702" y="4128"/>
                    </a:cubicBezTo>
                    <a:cubicBezTo>
                      <a:pt x="2569" y="3424"/>
                      <a:pt x="2436" y="2758"/>
                      <a:pt x="2245" y="2074"/>
                    </a:cubicBezTo>
                    <a:cubicBezTo>
                      <a:pt x="2150" y="1750"/>
                      <a:pt x="2055" y="1389"/>
                      <a:pt x="1941" y="1046"/>
                    </a:cubicBezTo>
                    <a:cubicBezTo>
                      <a:pt x="1808" y="723"/>
                      <a:pt x="1694" y="362"/>
                      <a:pt x="1561" y="38"/>
                    </a:cubicBezTo>
                    <a:cubicBezTo>
                      <a:pt x="1561" y="0"/>
                      <a:pt x="1523" y="0"/>
                      <a:pt x="1504" y="0"/>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214900" y="-622137"/>
                <a:ext cx="177375" cy="170900"/>
              </a:xfrm>
              <a:custGeom>
                <a:rect b="b" l="l" r="r" t="t"/>
                <a:pathLst>
                  <a:path extrusionOk="0" h="6836" w="7095">
                    <a:moveTo>
                      <a:pt x="7038" y="0"/>
                    </a:moveTo>
                    <a:cubicBezTo>
                      <a:pt x="6714" y="133"/>
                      <a:pt x="6372" y="285"/>
                      <a:pt x="6068" y="438"/>
                    </a:cubicBezTo>
                    <a:cubicBezTo>
                      <a:pt x="5763" y="590"/>
                      <a:pt x="5440" y="780"/>
                      <a:pt x="5136" y="951"/>
                    </a:cubicBezTo>
                    <a:cubicBezTo>
                      <a:pt x="4546" y="1293"/>
                      <a:pt x="3956" y="1674"/>
                      <a:pt x="3386" y="2054"/>
                    </a:cubicBezTo>
                    <a:cubicBezTo>
                      <a:pt x="3101" y="2245"/>
                      <a:pt x="2834" y="2435"/>
                      <a:pt x="2549" y="2663"/>
                    </a:cubicBezTo>
                    <a:lnTo>
                      <a:pt x="1769" y="3291"/>
                    </a:lnTo>
                    <a:cubicBezTo>
                      <a:pt x="1522" y="3519"/>
                      <a:pt x="1294" y="3747"/>
                      <a:pt x="1046" y="4013"/>
                    </a:cubicBezTo>
                    <a:cubicBezTo>
                      <a:pt x="837" y="4280"/>
                      <a:pt x="628" y="4527"/>
                      <a:pt x="381" y="4793"/>
                    </a:cubicBezTo>
                    <a:cubicBezTo>
                      <a:pt x="0" y="5440"/>
                      <a:pt x="209" y="6277"/>
                      <a:pt x="856" y="6657"/>
                    </a:cubicBezTo>
                    <a:cubicBezTo>
                      <a:pt x="1080" y="6779"/>
                      <a:pt x="1322" y="6836"/>
                      <a:pt x="1560" y="6836"/>
                    </a:cubicBezTo>
                    <a:cubicBezTo>
                      <a:pt x="1807" y="6836"/>
                      <a:pt x="2050" y="6774"/>
                      <a:pt x="2264" y="6657"/>
                    </a:cubicBezTo>
                    <a:cubicBezTo>
                      <a:pt x="2549" y="6486"/>
                      <a:pt x="2815" y="6239"/>
                      <a:pt x="3062" y="6030"/>
                    </a:cubicBezTo>
                    <a:cubicBezTo>
                      <a:pt x="3329" y="5820"/>
                      <a:pt x="3576" y="5573"/>
                      <a:pt x="3785" y="5326"/>
                    </a:cubicBezTo>
                    <a:cubicBezTo>
                      <a:pt x="3995" y="5079"/>
                      <a:pt x="4223" y="4812"/>
                      <a:pt x="4432" y="4527"/>
                    </a:cubicBezTo>
                    <a:cubicBezTo>
                      <a:pt x="4622" y="4280"/>
                      <a:pt x="4831" y="3994"/>
                      <a:pt x="5022" y="3709"/>
                    </a:cubicBezTo>
                    <a:cubicBezTo>
                      <a:pt x="5421" y="3139"/>
                      <a:pt x="5782" y="2568"/>
                      <a:pt x="6144" y="1940"/>
                    </a:cubicBezTo>
                    <a:lnTo>
                      <a:pt x="6638" y="1008"/>
                    </a:lnTo>
                    <a:cubicBezTo>
                      <a:pt x="6810" y="704"/>
                      <a:pt x="6943" y="380"/>
                      <a:pt x="7095" y="38"/>
                    </a:cubicBezTo>
                    <a:cubicBezTo>
                      <a:pt x="7095" y="19"/>
                      <a:pt x="7095" y="0"/>
                      <a:pt x="7076" y="0"/>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2"/>
              <p:cNvSpPr/>
              <p:nvPr/>
            </p:nvSpPr>
            <p:spPr>
              <a:xfrm>
                <a:off x="153075" y="-673512"/>
                <a:ext cx="234925" cy="73625"/>
              </a:xfrm>
              <a:custGeom>
                <a:rect b="b" l="l" r="r" t="t"/>
                <a:pathLst>
                  <a:path extrusionOk="0" h="2945" w="9397">
                    <a:moveTo>
                      <a:pt x="2226" y="1"/>
                    </a:moveTo>
                    <a:cubicBezTo>
                      <a:pt x="1883" y="20"/>
                      <a:pt x="1522" y="58"/>
                      <a:pt x="1199" y="153"/>
                    </a:cubicBezTo>
                    <a:cubicBezTo>
                      <a:pt x="457" y="305"/>
                      <a:pt x="0" y="1047"/>
                      <a:pt x="191" y="1789"/>
                    </a:cubicBezTo>
                    <a:cubicBezTo>
                      <a:pt x="343" y="2302"/>
                      <a:pt x="723" y="2664"/>
                      <a:pt x="1199" y="2778"/>
                    </a:cubicBezTo>
                    <a:cubicBezTo>
                      <a:pt x="1522" y="2873"/>
                      <a:pt x="1883" y="2911"/>
                      <a:pt x="2226" y="2930"/>
                    </a:cubicBezTo>
                    <a:cubicBezTo>
                      <a:pt x="2388" y="2940"/>
                      <a:pt x="2559" y="2944"/>
                      <a:pt x="2730" y="2944"/>
                    </a:cubicBezTo>
                    <a:cubicBezTo>
                      <a:pt x="2901" y="2944"/>
                      <a:pt x="3072" y="2940"/>
                      <a:pt x="3234" y="2930"/>
                    </a:cubicBezTo>
                    <a:cubicBezTo>
                      <a:pt x="3576" y="2930"/>
                      <a:pt x="3938" y="2873"/>
                      <a:pt x="4261" y="2835"/>
                    </a:cubicBezTo>
                    <a:cubicBezTo>
                      <a:pt x="4584" y="2778"/>
                      <a:pt x="4946" y="2740"/>
                      <a:pt x="5288" y="2664"/>
                    </a:cubicBezTo>
                    <a:cubicBezTo>
                      <a:pt x="5973" y="2550"/>
                      <a:pt x="6639" y="2397"/>
                      <a:pt x="7323" y="2207"/>
                    </a:cubicBezTo>
                    <a:cubicBezTo>
                      <a:pt x="7666" y="2112"/>
                      <a:pt x="8008" y="2017"/>
                      <a:pt x="8351" y="1903"/>
                    </a:cubicBezTo>
                    <a:cubicBezTo>
                      <a:pt x="8674" y="1789"/>
                      <a:pt x="9035" y="1675"/>
                      <a:pt x="9378" y="1522"/>
                    </a:cubicBezTo>
                    <a:cubicBezTo>
                      <a:pt x="9397" y="1522"/>
                      <a:pt x="9397" y="1503"/>
                      <a:pt x="9397" y="1484"/>
                    </a:cubicBezTo>
                    <a:cubicBezTo>
                      <a:pt x="9397" y="1446"/>
                      <a:pt x="9378" y="1446"/>
                      <a:pt x="9378" y="1446"/>
                    </a:cubicBezTo>
                    <a:cubicBezTo>
                      <a:pt x="9035" y="1313"/>
                      <a:pt x="8674" y="1199"/>
                      <a:pt x="8351" y="1066"/>
                    </a:cubicBezTo>
                    <a:cubicBezTo>
                      <a:pt x="8008" y="952"/>
                      <a:pt x="7666" y="857"/>
                      <a:pt x="7323" y="762"/>
                    </a:cubicBezTo>
                    <a:cubicBezTo>
                      <a:pt x="6639" y="590"/>
                      <a:pt x="5973" y="438"/>
                      <a:pt x="5288" y="305"/>
                    </a:cubicBezTo>
                    <a:cubicBezTo>
                      <a:pt x="4946" y="267"/>
                      <a:pt x="4584" y="191"/>
                      <a:pt x="4261" y="153"/>
                    </a:cubicBezTo>
                    <a:cubicBezTo>
                      <a:pt x="3938" y="96"/>
                      <a:pt x="3576" y="77"/>
                      <a:pt x="3234" y="58"/>
                    </a:cubicBezTo>
                    <a:cubicBezTo>
                      <a:pt x="2911" y="58"/>
                      <a:pt x="2568" y="20"/>
                      <a:pt x="2226" y="1"/>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219650" y="-821362"/>
                <a:ext cx="173100" cy="172125"/>
              </a:xfrm>
              <a:custGeom>
                <a:rect b="b" l="l" r="r" t="t"/>
                <a:pathLst>
                  <a:path extrusionOk="0" h="6885" w="6924">
                    <a:moveTo>
                      <a:pt x="1436" y="0"/>
                    </a:moveTo>
                    <a:cubicBezTo>
                      <a:pt x="971" y="0"/>
                      <a:pt x="519" y="236"/>
                      <a:pt x="267" y="665"/>
                    </a:cubicBezTo>
                    <a:cubicBezTo>
                      <a:pt x="0" y="1103"/>
                      <a:pt x="38" y="1635"/>
                      <a:pt x="267" y="2054"/>
                    </a:cubicBezTo>
                    <a:cubicBezTo>
                      <a:pt x="438" y="2339"/>
                      <a:pt x="666" y="2605"/>
                      <a:pt x="894" y="2872"/>
                    </a:cubicBezTo>
                    <a:cubicBezTo>
                      <a:pt x="1104" y="3138"/>
                      <a:pt x="1332" y="3366"/>
                      <a:pt x="1598" y="3575"/>
                    </a:cubicBezTo>
                    <a:cubicBezTo>
                      <a:pt x="1845" y="3804"/>
                      <a:pt x="2093" y="4013"/>
                      <a:pt x="2378" y="4222"/>
                    </a:cubicBezTo>
                    <a:cubicBezTo>
                      <a:pt x="2644" y="4412"/>
                      <a:pt x="2930" y="4621"/>
                      <a:pt x="3215" y="4812"/>
                    </a:cubicBezTo>
                    <a:cubicBezTo>
                      <a:pt x="3785" y="5230"/>
                      <a:pt x="4356" y="5591"/>
                      <a:pt x="4984" y="5934"/>
                    </a:cubicBezTo>
                    <a:lnTo>
                      <a:pt x="5897" y="6428"/>
                    </a:lnTo>
                    <a:cubicBezTo>
                      <a:pt x="6220" y="6600"/>
                      <a:pt x="6544" y="6752"/>
                      <a:pt x="6886" y="6885"/>
                    </a:cubicBezTo>
                    <a:cubicBezTo>
                      <a:pt x="6905" y="6885"/>
                      <a:pt x="6924" y="6885"/>
                      <a:pt x="6924" y="6866"/>
                    </a:cubicBezTo>
                    <a:lnTo>
                      <a:pt x="6924" y="6847"/>
                    </a:lnTo>
                    <a:cubicBezTo>
                      <a:pt x="6791" y="6485"/>
                      <a:pt x="6639" y="6181"/>
                      <a:pt x="6505" y="5820"/>
                    </a:cubicBezTo>
                    <a:cubicBezTo>
                      <a:pt x="6353" y="5515"/>
                      <a:pt x="6163" y="5192"/>
                      <a:pt x="5992" y="4888"/>
                    </a:cubicBezTo>
                    <a:cubicBezTo>
                      <a:pt x="5650" y="4298"/>
                      <a:pt x="5269" y="3708"/>
                      <a:pt x="4889" y="3138"/>
                    </a:cubicBezTo>
                    <a:cubicBezTo>
                      <a:pt x="4698" y="2852"/>
                      <a:pt x="4508" y="2586"/>
                      <a:pt x="4280" y="2301"/>
                    </a:cubicBezTo>
                    <a:lnTo>
                      <a:pt x="3652" y="1521"/>
                    </a:lnTo>
                    <a:cubicBezTo>
                      <a:pt x="3424" y="1274"/>
                      <a:pt x="3196" y="1046"/>
                      <a:pt x="2930" y="798"/>
                    </a:cubicBezTo>
                    <a:cubicBezTo>
                      <a:pt x="2701" y="589"/>
                      <a:pt x="2435" y="380"/>
                      <a:pt x="2131" y="190"/>
                    </a:cubicBezTo>
                    <a:cubicBezTo>
                      <a:pt x="1913" y="61"/>
                      <a:pt x="1673" y="0"/>
                      <a:pt x="1436" y="0"/>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369425" y="-886187"/>
                <a:ext cx="74700" cy="231250"/>
              </a:xfrm>
              <a:custGeom>
                <a:rect b="b" l="l" r="r" t="t"/>
                <a:pathLst>
                  <a:path extrusionOk="0" h="9250" w="2988">
                    <a:moveTo>
                      <a:pt x="1513" y="0"/>
                    </a:moveTo>
                    <a:cubicBezTo>
                      <a:pt x="1403" y="0"/>
                      <a:pt x="1291" y="14"/>
                      <a:pt x="1180" y="44"/>
                    </a:cubicBezTo>
                    <a:cubicBezTo>
                      <a:pt x="648" y="196"/>
                      <a:pt x="286" y="576"/>
                      <a:pt x="172" y="1052"/>
                    </a:cubicBezTo>
                    <a:cubicBezTo>
                      <a:pt x="77" y="1375"/>
                      <a:pt x="58" y="1736"/>
                      <a:pt x="39" y="2060"/>
                    </a:cubicBezTo>
                    <a:cubicBezTo>
                      <a:pt x="1" y="2402"/>
                      <a:pt x="1" y="2764"/>
                      <a:pt x="39" y="3087"/>
                    </a:cubicBezTo>
                    <a:cubicBezTo>
                      <a:pt x="39" y="3429"/>
                      <a:pt x="77" y="3772"/>
                      <a:pt x="134" y="4114"/>
                    </a:cubicBezTo>
                    <a:cubicBezTo>
                      <a:pt x="172" y="4437"/>
                      <a:pt x="229" y="4799"/>
                      <a:pt x="286" y="5141"/>
                    </a:cubicBezTo>
                    <a:cubicBezTo>
                      <a:pt x="419" y="5826"/>
                      <a:pt x="553" y="6492"/>
                      <a:pt x="743" y="7176"/>
                    </a:cubicBezTo>
                    <a:cubicBezTo>
                      <a:pt x="838" y="7500"/>
                      <a:pt x="933" y="7861"/>
                      <a:pt x="1047" y="8203"/>
                    </a:cubicBezTo>
                    <a:cubicBezTo>
                      <a:pt x="1161" y="8527"/>
                      <a:pt x="1294" y="8888"/>
                      <a:pt x="1427" y="9212"/>
                    </a:cubicBezTo>
                    <a:cubicBezTo>
                      <a:pt x="1427" y="9250"/>
                      <a:pt x="1466" y="9250"/>
                      <a:pt x="1485" y="9250"/>
                    </a:cubicBezTo>
                    <a:cubicBezTo>
                      <a:pt x="1504" y="9250"/>
                      <a:pt x="1504" y="9212"/>
                      <a:pt x="1504" y="9212"/>
                    </a:cubicBezTo>
                    <a:cubicBezTo>
                      <a:pt x="1656" y="8888"/>
                      <a:pt x="1770" y="8527"/>
                      <a:pt x="1884" y="8203"/>
                    </a:cubicBezTo>
                    <a:cubicBezTo>
                      <a:pt x="1998" y="7861"/>
                      <a:pt x="2093" y="7519"/>
                      <a:pt x="2188" y="7176"/>
                    </a:cubicBezTo>
                    <a:cubicBezTo>
                      <a:pt x="2359" y="6492"/>
                      <a:pt x="2531" y="5826"/>
                      <a:pt x="2645" y="5141"/>
                    </a:cubicBezTo>
                    <a:cubicBezTo>
                      <a:pt x="2702" y="4799"/>
                      <a:pt x="2759" y="4437"/>
                      <a:pt x="2816" y="4114"/>
                    </a:cubicBezTo>
                    <a:cubicBezTo>
                      <a:pt x="2854" y="3772"/>
                      <a:pt x="2892" y="3448"/>
                      <a:pt x="2949" y="3087"/>
                    </a:cubicBezTo>
                    <a:cubicBezTo>
                      <a:pt x="2987" y="2764"/>
                      <a:pt x="2987" y="2402"/>
                      <a:pt x="2949" y="2060"/>
                    </a:cubicBezTo>
                    <a:cubicBezTo>
                      <a:pt x="2930" y="1736"/>
                      <a:pt x="2911" y="1375"/>
                      <a:pt x="2816" y="1052"/>
                    </a:cubicBezTo>
                    <a:cubicBezTo>
                      <a:pt x="2671" y="424"/>
                      <a:pt x="2117" y="0"/>
                      <a:pt x="1513" y="0"/>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420800" y="-821462"/>
                <a:ext cx="176900" cy="171275"/>
              </a:xfrm>
              <a:custGeom>
                <a:rect b="b" l="l" r="r" t="t"/>
                <a:pathLst>
                  <a:path extrusionOk="0" h="6851" w="7076">
                    <a:moveTo>
                      <a:pt x="5532" y="1"/>
                    </a:moveTo>
                    <a:cubicBezTo>
                      <a:pt x="5287" y="1"/>
                      <a:pt x="5045" y="68"/>
                      <a:pt x="4831" y="194"/>
                    </a:cubicBezTo>
                    <a:cubicBezTo>
                      <a:pt x="4546" y="365"/>
                      <a:pt x="4280" y="593"/>
                      <a:pt x="4014" y="802"/>
                    </a:cubicBezTo>
                    <a:cubicBezTo>
                      <a:pt x="3747" y="1030"/>
                      <a:pt x="3519" y="1259"/>
                      <a:pt x="3310" y="1525"/>
                    </a:cubicBezTo>
                    <a:cubicBezTo>
                      <a:pt x="3082" y="1753"/>
                      <a:pt x="2872" y="2020"/>
                      <a:pt x="2663" y="2305"/>
                    </a:cubicBezTo>
                    <a:cubicBezTo>
                      <a:pt x="2473" y="2571"/>
                      <a:pt x="2264" y="2856"/>
                      <a:pt x="2073" y="3142"/>
                    </a:cubicBezTo>
                    <a:cubicBezTo>
                      <a:pt x="1655" y="3712"/>
                      <a:pt x="1313" y="4283"/>
                      <a:pt x="951" y="4892"/>
                    </a:cubicBezTo>
                    <a:lnTo>
                      <a:pt x="457" y="5824"/>
                    </a:lnTo>
                    <a:cubicBezTo>
                      <a:pt x="285" y="6128"/>
                      <a:pt x="133" y="6470"/>
                      <a:pt x="0" y="6794"/>
                    </a:cubicBezTo>
                    <a:cubicBezTo>
                      <a:pt x="0" y="6832"/>
                      <a:pt x="0" y="6851"/>
                      <a:pt x="19" y="6851"/>
                    </a:cubicBezTo>
                    <a:lnTo>
                      <a:pt x="38" y="6851"/>
                    </a:lnTo>
                    <a:cubicBezTo>
                      <a:pt x="381" y="6699"/>
                      <a:pt x="704" y="6566"/>
                      <a:pt x="1027" y="6394"/>
                    </a:cubicBezTo>
                    <a:cubicBezTo>
                      <a:pt x="1332" y="6261"/>
                      <a:pt x="1636" y="6071"/>
                      <a:pt x="1940" y="5900"/>
                    </a:cubicBezTo>
                    <a:cubicBezTo>
                      <a:pt x="2549" y="5538"/>
                      <a:pt x="3139" y="5158"/>
                      <a:pt x="3709" y="4778"/>
                    </a:cubicBezTo>
                    <a:cubicBezTo>
                      <a:pt x="3995" y="4587"/>
                      <a:pt x="4261" y="4397"/>
                      <a:pt x="4546" y="4188"/>
                    </a:cubicBezTo>
                    <a:lnTo>
                      <a:pt x="5326" y="3541"/>
                    </a:lnTo>
                    <a:cubicBezTo>
                      <a:pt x="5554" y="3332"/>
                      <a:pt x="5802" y="3085"/>
                      <a:pt x="6030" y="2837"/>
                    </a:cubicBezTo>
                    <a:cubicBezTo>
                      <a:pt x="6258" y="2571"/>
                      <a:pt x="6486" y="2305"/>
                      <a:pt x="6696" y="2039"/>
                    </a:cubicBezTo>
                    <a:cubicBezTo>
                      <a:pt x="7076" y="1411"/>
                      <a:pt x="6867" y="574"/>
                      <a:pt x="6220" y="194"/>
                    </a:cubicBezTo>
                    <a:cubicBezTo>
                      <a:pt x="6005" y="63"/>
                      <a:pt x="5768" y="1"/>
                      <a:pt x="5532" y="1"/>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424125" y="-672912"/>
                <a:ext cx="234925" cy="73025"/>
              </a:xfrm>
              <a:custGeom>
                <a:rect b="b" l="l" r="r" t="t"/>
                <a:pathLst>
                  <a:path extrusionOk="0" h="2921" w="9397">
                    <a:moveTo>
                      <a:pt x="6677" y="1"/>
                    </a:moveTo>
                    <a:cubicBezTo>
                      <a:pt x="6505" y="1"/>
                      <a:pt x="6334" y="5"/>
                      <a:pt x="6163" y="15"/>
                    </a:cubicBezTo>
                    <a:cubicBezTo>
                      <a:pt x="5840" y="15"/>
                      <a:pt x="5478" y="72"/>
                      <a:pt x="5136" y="129"/>
                    </a:cubicBezTo>
                    <a:cubicBezTo>
                      <a:pt x="4813" y="167"/>
                      <a:pt x="4451" y="224"/>
                      <a:pt x="4128" y="281"/>
                    </a:cubicBezTo>
                    <a:cubicBezTo>
                      <a:pt x="3424" y="414"/>
                      <a:pt x="2758" y="547"/>
                      <a:pt x="2074" y="738"/>
                    </a:cubicBezTo>
                    <a:cubicBezTo>
                      <a:pt x="1750" y="833"/>
                      <a:pt x="1389" y="928"/>
                      <a:pt x="1046" y="1042"/>
                    </a:cubicBezTo>
                    <a:cubicBezTo>
                      <a:pt x="723" y="1175"/>
                      <a:pt x="362" y="1289"/>
                      <a:pt x="38" y="1422"/>
                    </a:cubicBezTo>
                    <a:cubicBezTo>
                      <a:pt x="0" y="1422"/>
                      <a:pt x="0" y="1460"/>
                      <a:pt x="0" y="1479"/>
                    </a:cubicBezTo>
                    <a:cubicBezTo>
                      <a:pt x="0" y="1498"/>
                      <a:pt x="38" y="1498"/>
                      <a:pt x="38" y="1498"/>
                    </a:cubicBezTo>
                    <a:cubicBezTo>
                      <a:pt x="362" y="1632"/>
                      <a:pt x="723" y="1765"/>
                      <a:pt x="1046" y="1879"/>
                    </a:cubicBezTo>
                    <a:cubicBezTo>
                      <a:pt x="1389" y="1993"/>
                      <a:pt x="1750" y="2088"/>
                      <a:pt x="2074" y="2183"/>
                    </a:cubicBezTo>
                    <a:cubicBezTo>
                      <a:pt x="2758" y="2354"/>
                      <a:pt x="3424" y="2526"/>
                      <a:pt x="4128" y="2640"/>
                    </a:cubicBezTo>
                    <a:cubicBezTo>
                      <a:pt x="4451" y="2697"/>
                      <a:pt x="4813" y="2754"/>
                      <a:pt x="5136" y="2811"/>
                    </a:cubicBezTo>
                    <a:cubicBezTo>
                      <a:pt x="5478" y="2849"/>
                      <a:pt x="5840" y="2887"/>
                      <a:pt x="6163" y="2906"/>
                    </a:cubicBezTo>
                    <a:cubicBezTo>
                      <a:pt x="6334" y="2916"/>
                      <a:pt x="6505" y="2920"/>
                      <a:pt x="6677" y="2920"/>
                    </a:cubicBezTo>
                    <a:cubicBezTo>
                      <a:pt x="6848" y="2920"/>
                      <a:pt x="7019" y="2916"/>
                      <a:pt x="7190" y="2906"/>
                    </a:cubicBezTo>
                    <a:cubicBezTo>
                      <a:pt x="7514" y="2887"/>
                      <a:pt x="7875" y="2849"/>
                      <a:pt x="8217" y="2754"/>
                    </a:cubicBezTo>
                    <a:cubicBezTo>
                      <a:pt x="8940" y="2564"/>
                      <a:pt x="9397" y="1841"/>
                      <a:pt x="9206" y="1156"/>
                    </a:cubicBezTo>
                    <a:cubicBezTo>
                      <a:pt x="9073" y="643"/>
                      <a:pt x="8693" y="281"/>
                      <a:pt x="8217" y="167"/>
                    </a:cubicBezTo>
                    <a:cubicBezTo>
                      <a:pt x="7875" y="72"/>
                      <a:pt x="7514" y="53"/>
                      <a:pt x="7190" y="15"/>
                    </a:cubicBezTo>
                    <a:cubicBezTo>
                      <a:pt x="7019" y="5"/>
                      <a:pt x="6848" y="1"/>
                      <a:pt x="6677" y="1"/>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420325" y="-623562"/>
                <a:ext cx="172625" cy="172500"/>
              </a:xfrm>
              <a:custGeom>
                <a:rect b="b" l="l" r="r" t="t"/>
                <a:pathLst>
                  <a:path extrusionOk="0" h="6900" w="6905">
                    <a:moveTo>
                      <a:pt x="38" y="0"/>
                    </a:moveTo>
                    <a:cubicBezTo>
                      <a:pt x="19" y="0"/>
                      <a:pt x="0" y="0"/>
                      <a:pt x="0" y="19"/>
                    </a:cubicBezTo>
                    <a:lnTo>
                      <a:pt x="0" y="57"/>
                    </a:lnTo>
                    <a:cubicBezTo>
                      <a:pt x="133" y="380"/>
                      <a:pt x="304" y="723"/>
                      <a:pt x="419" y="1065"/>
                    </a:cubicBezTo>
                    <a:cubicBezTo>
                      <a:pt x="571" y="1389"/>
                      <a:pt x="761" y="1693"/>
                      <a:pt x="913" y="1997"/>
                    </a:cubicBezTo>
                    <a:cubicBezTo>
                      <a:pt x="1275" y="2587"/>
                      <a:pt x="1655" y="3196"/>
                      <a:pt x="2035" y="3766"/>
                    </a:cubicBezTo>
                    <a:cubicBezTo>
                      <a:pt x="2226" y="4051"/>
                      <a:pt x="2416" y="4299"/>
                      <a:pt x="2625" y="4584"/>
                    </a:cubicBezTo>
                    <a:lnTo>
                      <a:pt x="3272" y="5383"/>
                    </a:lnTo>
                    <a:cubicBezTo>
                      <a:pt x="3481" y="5611"/>
                      <a:pt x="3728" y="5858"/>
                      <a:pt x="3995" y="6087"/>
                    </a:cubicBezTo>
                    <a:cubicBezTo>
                      <a:pt x="4223" y="6296"/>
                      <a:pt x="4489" y="6524"/>
                      <a:pt x="4793" y="6714"/>
                    </a:cubicBezTo>
                    <a:cubicBezTo>
                      <a:pt x="5008" y="6840"/>
                      <a:pt x="5243" y="6900"/>
                      <a:pt x="5475" y="6900"/>
                    </a:cubicBezTo>
                    <a:cubicBezTo>
                      <a:pt x="5945" y="6900"/>
                      <a:pt x="6403" y="6659"/>
                      <a:pt x="6657" y="6239"/>
                    </a:cubicBezTo>
                    <a:cubicBezTo>
                      <a:pt x="6905" y="5782"/>
                      <a:pt x="6886" y="5250"/>
                      <a:pt x="6657" y="4831"/>
                    </a:cubicBezTo>
                    <a:cubicBezTo>
                      <a:pt x="6486" y="4546"/>
                      <a:pt x="6239" y="4280"/>
                      <a:pt x="6030" y="4013"/>
                    </a:cubicBezTo>
                    <a:cubicBezTo>
                      <a:pt x="5821" y="3766"/>
                      <a:pt x="5573" y="3519"/>
                      <a:pt x="5326" y="3310"/>
                    </a:cubicBezTo>
                    <a:cubicBezTo>
                      <a:pt x="5079" y="3100"/>
                      <a:pt x="4812" y="2872"/>
                      <a:pt x="4527" y="2663"/>
                    </a:cubicBezTo>
                    <a:cubicBezTo>
                      <a:pt x="4280" y="2473"/>
                      <a:pt x="3995" y="2263"/>
                      <a:pt x="3709" y="2073"/>
                    </a:cubicBezTo>
                    <a:cubicBezTo>
                      <a:pt x="3139" y="1674"/>
                      <a:pt x="2568" y="1312"/>
                      <a:pt x="1940" y="951"/>
                    </a:cubicBezTo>
                    <a:lnTo>
                      <a:pt x="1008" y="457"/>
                    </a:lnTo>
                    <a:cubicBezTo>
                      <a:pt x="704" y="285"/>
                      <a:pt x="381" y="152"/>
                      <a:pt x="38" y="0"/>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368000" y="-676362"/>
                <a:ext cx="78025" cy="78500"/>
              </a:xfrm>
              <a:custGeom>
                <a:rect b="b" l="l" r="r" t="t"/>
                <a:pathLst>
                  <a:path extrusionOk="0" h="3140" w="3121">
                    <a:moveTo>
                      <a:pt x="1561" y="1"/>
                    </a:moveTo>
                    <a:cubicBezTo>
                      <a:pt x="686" y="1"/>
                      <a:pt x="1" y="704"/>
                      <a:pt x="1" y="1560"/>
                    </a:cubicBezTo>
                    <a:cubicBezTo>
                      <a:pt x="1" y="2435"/>
                      <a:pt x="686" y="3139"/>
                      <a:pt x="1561" y="3139"/>
                    </a:cubicBezTo>
                    <a:cubicBezTo>
                      <a:pt x="2436" y="3139"/>
                      <a:pt x="3120" y="2435"/>
                      <a:pt x="3120" y="1560"/>
                    </a:cubicBezTo>
                    <a:cubicBezTo>
                      <a:pt x="3120" y="704"/>
                      <a:pt x="2436" y="1"/>
                      <a:pt x="1561" y="1"/>
                    </a:cubicBezTo>
                    <a:close/>
                  </a:path>
                </a:pathLst>
              </a:custGeom>
              <a:solidFill>
                <a:schemeClr val="accent2"/>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30" name="Google Shape;30;p2"/>
          <p:cNvSpPr txBox="1"/>
          <p:nvPr>
            <p:ph idx="1" type="subTitle"/>
          </p:nvPr>
        </p:nvSpPr>
        <p:spPr>
          <a:xfrm>
            <a:off x="3707475" y="3675425"/>
            <a:ext cx="4977000" cy="365700"/>
          </a:xfrm>
          <a:prstGeom prst="rect">
            <a:avLst/>
          </a:prstGeom>
          <a:noFill/>
        </p:spPr>
        <p:txBody>
          <a:bodyPr anchorCtr="0" anchor="ctr" bIns="91425" lIns="91425" spcFirstLastPara="1" rIns="91425" wrap="square" tIns="91425">
            <a:noAutofit/>
          </a:bodyPr>
          <a:lstStyle>
            <a:lvl1pPr lvl="0">
              <a:lnSpc>
                <a:spcPct val="100000"/>
              </a:lnSpc>
              <a:spcBef>
                <a:spcPts val="0"/>
              </a:spcBef>
              <a:spcAft>
                <a:spcPts val="0"/>
              </a:spcAft>
              <a:buSzPts val="28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31" name="Google Shape;31;p2"/>
          <p:cNvSpPr txBox="1"/>
          <p:nvPr>
            <p:ph type="ctrTitle"/>
          </p:nvPr>
        </p:nvSpPr>
        <p:spPr>
          <a:xfrm>
            <a:off x="3707475" y="1230600"/>
            <a:ext cx="4977000" cy="2534400"/>
          </a:xfrm>
          <a:prstGeom prst="rect">
            <a:avLst/>
          </a:prstGeom>
          <a:effectLst>
            <a:outerShdw blurRad="57150" rotWithShape="0" algn="bl" dir="5400000" dist="19050">
              <a:schemeClr val="dk1">
                <a:alpha val="25000"/>
              </a:schemeClr>
            </a:outerShdw>
          </a:effectLst>
        </p:spPr>
        <p:txBody>
          <a:bodyPr anchorCtr="0" anchor="t" bIns="91425" lIns="91425" spcFirstLastPara="1" rIns="91425" wrap="square" tIns="91425">
            <a:noAutofit/>
          </a:bodyPr>
          <a:lstStyle>
            <a:lvl1pPr lvl="0">
              <a:lnSpc>
                <a:spcPct val="90000"/>
              </a:lnSpc>
              <a:spcBef>
                <a:spcPts val="0"/>
              </a:spcBef>
              <a:spcAft>
                <a:spcPts val="0"/>
              </a:spcAft>
              <a:buSzPts val="5200"/>
              <a:buNone/>
              <a:defRPr sz="48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grpSp>
        <p:nvGrpSpPr>
          <p:cNvPr id="32" name="Google Shape;32;p2"/>
          <p:cNvGrpSpPr/>
          <p:nvPr/>
        </p:nvGrpSpPr>
        <p:grpSpPr>
          <a:xfrm flipH="1" rot="10800000">
            <a:off x="-165895" y="4279052"/>
            <a:ext cx="277421" cy="281299"/>
            <a:chOff x="825500" y="1074025"/>
            <a:chExt cx="323750" cy="328275"/>
          </a:xfrm>
        </p:grpSpPr>
        <p:sp>
          <p:nvSpPr>
            <p:cNvPr id="33" name="Google Shape;33;p2"/>
            <p:cNvSpPr/>
            <p:nvPr/>
          </p:nvSpPr>
          <p:spPr>
            <a:xfrm>
              <a:off x="956200" y="1074025"/>
              <a:ext cx="103375" cy="164150"/>
            </a:xfrm>
            <a:custGeom>
              <a:rect b="b" l="l" r="r" t="t"/>
              <a:pathLst>
                <a:path extrusionOk="0" h="6566" w="4135">
                  <a:moveTo>
                    <a:pt x="3770" y="3161"/>
                  </a:moveTo>
                  <a:cubicBezTo>
                    <a:pt x="3375" y="4894"/>
                    <a:pt x="1217" y="6566"/>
                    <a:pt x="1217" y="6566"/>
                  </a:cubicBezTo>
                  <a:cubicBezTo>
                    <a:pt x="1217" y="6566"/>
                    <a:pt x="1" y="4134"/>
                    <a:pt x="426" y="2401"/>
                  </a:cubicBezTo>
                  <a:cubicBezTo>
                    <a:pt x="791" y="638"/>
                    <a:pt x="1764" y="0"/>
                    <a:pt x="2676" y="213"/>
                  </a:cubicBezTo>
                  <a:cubicBezTo>
                    <a:pt x="3588" y="395"/>
                    <a:pt x="4135" y="1368"/>
                    <a:pt x="3770" y="3161"/>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a:off x="850575" y="1109725"/>
              <a:ext cx="136050" cy="128450"/>
            </a:xfrm>
            <a:custGeom>
              <a:rect b="b" l="l" r="r" t="t"/>
              <a:pathLst>
                <a:path extrusionOk="0" h="5138" w="5442">
                  <a:moveTo>
                    <a:pt x="3740" y="1217"/>
                  </a:moveTo>
                  <a:cubicBezTo>
                    <a:pt x="5077" y="2432"/>
                    <a:pt x="5442" y="5138"/>
                    <a:pt x="5442" y="5138"/>
                  </a:cubicBezTo>
                  <a:cubicBezTo>
                    <a:pt x="5442" y="5138"/>
                    <a:pt x="2737" y="4955"/>
                    <a:pt x="1430" y="3739"/>
                  </a:cubicBezTo>
                  <a:cubicBezTo>
                    <a:pt x="92" y="2524"/>
                    <a:pt x="1" y="1368"/>
                    <a:pt x="670" y="700"/>
                  </a:cubicBezTo>
                  <a:cubicBezTo>
                    <a:pt x="1308" y="1"/>
                    <a:pt x="2402" y="1"/>
                    <a:pt x="3740" y="1217"/>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a:off x="825500" y="1212325"/>
              <a:ext cx="161900" cy="109450"/>
            </a:xfrm>
            <a:custGeom>
              <a:rect b="b" l="l" r="r" t="t"/>
              <a:pathLst>
                <a:path extrusionOk="0" h="4378" w="6476">
                  <a:moveTo>
                    <a:pt x="2220" y="547"/>
                  </a:moveTo>
                  <a:cubicBezTo>
                    <a:pt x="3952" y="0"/>
                    <a:pt x="6475" y="1034"/>
                    <a:pt x="6475" y="1034"/>
                  </a:cubicBezTo>
                  <a:cubicBezTo>
                    <a:pt x="6475" y="1034"/>
                    <a:pt x="4955" y="3283"/>
                    <a:pt x="3253" y="3860"/>
                  </a:cubicBezTo>
                  <a:cubicBezTo>
                    <a:pt x="1551" y="4377"/>
                    <a:pt x="518" y="3891"/>
                    <a:pt x="244" y="2979"/>
                  </a:cubicBezTo>
                  <a:cubicBezTo>
                    <a:pt x="1" y="2067"/>
                    <a:pt x="487" y="1064"/>
                    <a:pt x="2220" y="547"/>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2"/>
            <p:cNvSpPr/>
            <p:nvPr/>
          </p:nvSpPr>
          <p:spPr>
            <a:xfrm>
              <a:off x="913650" y="1238150"/>
              <a:ext cx="103375" cy="164150"/>
            </a:xfrm>
            <a:custGeom>
              <a:rect b="b" l="l" r="r" t="t"/>
              <a:pathLst>
                <a:path extrusionOk="0" h="6566" w="4135">
                  <a:moveTo>
                    <a:pt x="366" y="3435"/>
                  </a:moveTo>
                  <a:cubicBezTo>
                    <a:pt x="761" y="1672"/>
                    <a:pt x="2919" y="1"/>
                    <a:pt x="2919" y="1"/>
                  </a:cubicBezTo>
                  <a:cubicBezTo>
                    <a:pt x="2919" y="1"/>
                    <a:pt x="4135" y="2432"/>
                    <a:pt x="3709" y="4195"/>
                  </a:cubicBezTo>
                  <a:cubicBezTo>
                    <a:pt x="3344" y="5928"/>
                    <a:pt x="2372" y="6566"/>
                    <a:pt x="1460" y="6353"/>
                  </a:cubicBezTo>
                  <a:cubicBezTo>
                    <a:pt x="548" y="6171"/>
                    <a:pt x="1" y="5198"/>
                    <a:pt x="366" y="3435"/>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2"/>
            <p:cNvSpPr/>
            <p:nvPr/>
          </p:nvSpPr>
          <p:spPr>
            <a:xfrm>
              <a:off x="986600" y="1238150"/>
              <a:ext cx="136050" cy="128450"/>
            </a:xfrm>
            <a:custGeom>
              <a:rect b="b" l="l" r="r" t="t"/>
              <a:pathLst>
                <a:path extrusionOk="0" h="5138" w="5442">
                  <a:moveTo>
                    <a:pt x="1703" y="3922"/>
                  </a:moveTo>
                  <a:cubicBezTo>
                    <a:pt x="396" y="2706"/>
                    <a:pt x="1" y="1"/>
                    <a:pt x="1" y="1"/>
                  </a:cubicBezTo>
                  <a:cubicBezTo>
                    <a:pt x="1" y="1"/>
                    <a:pt x="2706" y="183"/>
                    <a:pt x="4043" y="1399"/>
                  </a:cubicBezTo>
                  <a:cubicBezTo>
                    <a:pt x="5350" y="2615"/>
                    <a:pt x="5442" y="3770"/>
                    <a:pt x="4803" y="4438"/>
                  </a:cubicBezTo>
                  <a:cubicBezTo>
                    <a:pt x="4135" y="5137"/>
                    <a:pt x="3040" y="5137"/>
                    <a:pt x="1703" y="3922"/>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2"/>
            <p:cNvSpPr/>
            <p:nvPr/>
          </p:nvSpPr>
          <p:spPr>
            <a:xfrm>
              <a:off x="986600" y="1154575"/>
              <a:ext cx="162650" cy="109425"/>
            </a:xfrm>
            <a:custGeom>
              <a:rect b="b" l="l" r="r" t="t"/>
              <a:pathLst>
                <a:path extrusionOk="0" h="4377" w="6506">
                  <a:moveTo>
                    <a:pt x="4256" y="3830"/>
                  </a:moveTo>
                  <a:cubicBezTo>
                    <a:pt x="2554" y="4377"/>
                    <a:pt x="1" y="3344"/>
                    <a:pt x="1" y="3344"/>
                  </a:cubicBezTo>
                  <a:cubicBezTo>
                    <a:pt x="1" y="3344"/>
                    <a:pt x="1521" y="1094"/>
                    <a:pt x="3223" y="517"/>
                  </a:cubicBezTo>
                  <a:cubicBezTo>
                    <a:pt x="4955" y="0"/>
                    <a:pt x="5958" y="486"/>
                    <a:pt x="6232" y="1398"/>
                  </a:cubicBezTo>
                  <a:cubicBezTo>
                    <a:pt x="6505" y="2310"/>
                    <a:pt x="5958" y="3313"/>
                    <a:pt x="4256" y="3830"/>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a:off x="943300" y="1191050"/>
              <a:ext cx="88925" cy="89675"/>
            </a:xfrm>
            <a:custGeom>
              <a:rect b="b" l="l" r="r" t="t"/>
              <a:pathLst>
                <a:path extrusionOk="0" h="3587" w="3557">
                  <a:moveTo>
                    <a:pt x="3374" y="2158"/>
                  </a:moveTo>
                  <a:cubicBezTo>
                    <a:pt x="3192" y="3040"/>
                    <a:pt x="2310" y="3587"/>
                    <a:pt x="1429" y="3374"/>
                  </a:cubicBezTo>
                  <a:cubicBezTo>
                    <a:pt x="547" y="3192"/>
                    <a:pt x="0" y="2310"/>
                    <a:pt x="213" y="1429"/>
                  </a:cubicBezTo>
                  <a:cubicBezTo>
                    <a:pt x="395" y="547"/>
                    <a:pt x="1277" y="0"/>
                    <a:pt x="2158" y="213"/>
                  </a:cubicBezTo>
                  <a:cubicBezTo>
                    <a:pt x="3009" y="456"/>
                    <a:pt x="3557" y="1277"/>
                    <a:pt x="3374" y="2158"/>
                  </a:cubicBezTo>
                  <a:close/>
                </a:path>
              </a:pathLst>
            </a:custGeom>
            <a:solidFill>
              <a:schemeClr val="lt2"/>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6" name="Shape 86"/>
        <p:cNvGrpSpPr/>
        <p:nvPr/>
      </p:nvGrpSpPr>
      <p:grpSpPr>
        <a:xfrm>
          <a:off x="0" y="0"/>
          <a:ext cx="0" cy="0"/>
          <a:chOff x="0" y="0"/>
          <a:chExt cx="0" cy="0"/>
        </a:xfrm>
      </p:grpSpPr>
      <p:sp>
        <p:nvSpPr>
          <p:cNvPr id="87" name="Google Shape;87;p11"/>
          <p:cNvSpPr txBox="1"/>
          <p:nvPr>
            <p:ph hasCustomPrompt="1" type="title"/>
          </p:nvPr>
        </p:nvSpPr>
        <p:spPr>
          <a:xfrm>
            <a:off x="2108850" y="1581606"/>
            <a:ext cx="4926300" cy="1284000"/>
          </a:xfrm>
          <a:prstGeom prst="rect">
            <a:avLst/>
          </a:prstGeom>
        </p:spPr>
        <p:txBody>
          <a:bodyPr anchorCtr="0" anchor="ctr" bIns="91425" lIns="91425" spcFirstLastPara="1" rIns="91425" wrap="square" tIns="91425">
            <a:noAutofit/>
          </a:bodyPr>
          <a:lstStyle>
            <a:lvl1pPr lvl="0" algn="ctr">
              <a:spcBef>
                <a:spcPts val="0"/>
              </a:spcBef>
              <a:spcAft>
                <a:spcPts val="0"/>
              </a:spcAft>
              <a:buSzPts val="12000"/>
              <a:buNone/>
              <a:defRPr sz="9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88" name="Google Shape;88;p11"/>
          <p:cNvSpPr txBox="1"/>
          <p:nvPr>
            <p:ph idx="1" type="subTitle"/>
          </p:nvPr>
        </p:nvSpPr>
        <p:spPr>
          <a:xfrm>
            <a:off x="2108850" y="3284625"/>
            <a:ext cx="4926300" cy="240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16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rgbClr val="FFFFFF"/>
        </a:solidFill>
      </p:bgPr>
    </p:bg>
    <p:spTree>
      <p:nvGrpSpPr>
        <p:cNvPr id="89" name="Shape 8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0" name="Shape 40"/>
        <p:cNvGrpSpPr/>
        <p:nvPr/>
      </p:nvGrpSpPr>
      <p:grpSpPr>
        <a:xfrm>
          <a:off x="0" y="0"/>
          <a:ext cx="0" cy="0"/>
          <a:chOff x="0" y="0"/>
          <a:chExt cx="0" cy="0"/>
        </a:xfrm>
      </p:grpSpPr>
      <p:sp>
        <p:nvSpPr>
          <p:cNvPr id="41" name="Google Shape;41;p3"/>
          <p:cNvSpPr txBox="1"/>
          <p:nvPr>
            <p:ph type="title"/>
          </p:nvPr>
        </p:nvSpPr>
        <p:spPr>
          <a:xfrm>
            <a:off x="3171600" y="2533730"/>
            <a:ext cx="2800800" cy="7302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1"/>
              </a:buClr>
              <a:buSzPts val="3600"/>
              <a:buNone/>
              <a:defRPr sz="3600"/>
            </a:lvl1pPr>
            <a:lvl2pPr lvl="1">
              <a:spcBef>
                <a:spcPts val="0"/>
              </a:spcBef>
              <a:spcAft>
                <a:spcPts val="0"/>
              </a:spcAft>
              <a:buClr>
                <a:schemeClr val="accent1"/>
              </a:buClr>
              <a:buSzPts val="3600"/>
              <a:buNone/>
              <a:defRPr sz="3600">
                <a:solidFill>
                  <a:schemeClr val="accent1"/>
                </a:solidFill>
              </a:defRPr>
            </a:lvl2pPr>
            <a:lvl3pPr lvl="2">
              <a:spcBef>
                <a:spcPts val="0"/>
              </a:spcBef>
              <a:spcAft>
                <a:spcPts val="0"/>
              </a:spcAft>
              <a:buClr>
                <a:schemeClr val="accent1"/>
              </a:buClr>
              <a:buSzPts val="3600"/>
              <a:buNone/>
              <a:defRPr sz="3600">
                <a:solidFill>
                  <a:schemeClr val="accent1"/>
                </a:solidFill>
              </a:defRPr>
            </a:lvl3pPr>
            <a:lvl4pPr lvl="3">
              <a:spcBef>
                <a:spcPts val="0"/>
              </a:spcBef>
              <a:spcAft>
                <a:spcPts val="0"/>
              </a:spcAft>
              <a:buClr>
                <a:schemeClr val="accent1"/>
              </a:buClr>
              <a:buSzPts val="3600"/>
              <a:buNone/>
              <a:defRPr sz="3600">
                <a:solidFill>
                  <a:schemeClr val="accent1"/>
                </a:solidFill>
              </a:defRPr>
            </a:lvl4pPr>
            <a:lvl5pPr lvl="4">
              <a:spcBef>
                <a:spcPts val="0"/>
              </a:spcBef>
              <a:spcAft>
                <a:spcPts val="0"/>
              </a:spcAft>
              <a:buClr>
                <a:schemeClr val="accent1"/>
              </a:buClr>
              <a:buSzPts val="3600"/>
              <a:buNone/>
              <a:defRPr sz="3600">
                <a:solidFill>
                  <a:schemeClr val="accent1"/>
                </a:solidFill>
              </a:defRPr>
            </a:lvl5pPr>
            <a:lvl6pPr lvl="5">
              <a:spcBef>
                <a:spcPts val="0"/>
              </a:spcBef>
              <a:spcAft>
                <a:spcPts val="0"/>
              </a:spcAft>
              <a:buClr>
                <a:schemeClr val="accent1"/>
              </a:buClr>
              <a:buSzPts val="3600"/>
              <a:buNone/>
              <a:defRPr sz="3600">
                <a:solidFill>
                  <a:schemeClr val="accent1"/>
                </a:solidFill>
              </a:defRPr>
            </a:lvl6pPr>
            <a:lvl7pPr lvl="6">
              <a:spcBef>
                <a:spcPts val="0"/>
              </a:spcBef>
              <a:spcAft>
                <a:spcPts val="0"/>
              </a:spcAft>
              <a:buClr>
                <a:schemeClr val="accent1"/>
              </a:buClr>
              <a:buSzPts val="3600"/>
              <a:buNone/>
              <a:defRPr sz="3600">
                <a:solidFill>
                  <a:schemeClr val="accent1"/>
                </a:solidFill>
              </a:defRPr>
            </a:lvl7pPr>
            <a:lvl8pPr lvl="7">
              <a:spcBef>
                <a:spcPts val="0"/>
              </a:spcBef>
              <a:spcAft>
                <a:spcPts val="0"/>
              </a:spcAft>
              <a:buClr>
                <a:schemeClr val="accent1"/>
              </a:buClr>
              <a:buSzPts val="3600"/>
              <a:buNone/>
              <a:defRPr sz="3600">
                <a:solidFill>
                  <a:schemeClr val="accent1"/>
                </a:solidFill>
              </a:defRPr>
            </a:lvl8pPr>
            <a:lvl9pPr lvl="8">
              <a:spcBef>
                <a:spcPts val="0"/>
              </a:spcBef>
              <a:spcAft>
                <a:spcPts val="0"/>
              </a:spcAft>
              <a:buClr>
                <a:schemeClr val="accent1"/>
              </a:buClr>
              <a:buSzPts val="3600"/>
              <a:buNone/>
              <a:defRPr sz="3600">
                <a:solidFill>
                  <a:schemeClr val="accent1"/>
                </a:solidFill>
              </a:defRPr>
            </a:lvl9pPr>
          </a:lstStyle>
          <a:p/>
        </p:txBody>
      </p:sp>
      <p:sp>
        <p:nvSpPr>
          <p:cNvPr id="42" name="Google Shape;42;p3"/>
          <p:cNvSpPr txBox="1"/>
          <p:nvPr>
            <p:ph idx="1" type="subTitle"/>
          </p:nvPr>
        </p:nvSpPr>
        <p:spPr>
          <a:xfrm>
            <a:off x="3290700" y="3475405"/>
            <a:ext cx="2562600" cy="484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16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43" name="Google Shape;43;p3"/>
          <p:cNvSpPr txBox="1"/>
          <p:nvPr>
            <p:ph hasCustomPrompt="1" idx="2" type="title"/>
          </p:nvPr>
        </p:nvSpPr>
        <p:spPr>
          <a:xfrm>
            <a:off x="3836400" y="1332855"/>
            <a:ext cx="14712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accent1"/>
              </a:buClr>
              <a:buSzPts val="12000"/>
              <a:buNone/>
              <a:defRPr sz="6500">
                <a:solidFill>
                  <a:schemeClr val="lt2"/>
                </a:solidFill>
              </a:defRPr>
            </a:lvl1pPr>
            <a:lvl2pPr lvl="1" rtl="0" algn="r">
              <a:spcBef>
                <a:spcPts val="0"/>
              </a:spcBef>
              <a:spcAft>
                <a:spcPts val="0"/>
              </a:spcAft>
              <a:buClr>
                <a:schemeClr val="accent1"/>
              </a:buClr>
              <a:buSzPts val="12000"/>
              <a:buNone/>
              <a:defRPr sz="12000">
                <a:solidFill>
                  <a:schemeClr val="accent1"/>
                </a:solidFill>
              </a:defRPr>
            </a:lvl2pPr>
            <a:lvl3pPr lvl="2" rtl="0" algn="r">
              <a:spcBef>
                <a:spcPts val="0"/>
              </a:spcBef>
              <a:spcAft>
                <a:spcPts val="0"/>
              </a:spcAft>
              <a:buClr>
                <a:schemeClr val="accent1"/>
              </a:buClr>
              <a:buSzPts val="12000"/>
              <a:buNone/>
              <a:defRPr sz="12000">
                <a:solidFill>
                  <a:schemeClr val="accent1"/>
                </a:solidFill>
              </a:defRPr>
            </a:lvl3pPr>
            <a:lvl4pPr lvl="3" rtl="0" algn="r">
              <a:spcBef>
                <a:spcPts val="0"/>
              </a:spcBef>
              <a:spcAft>
                <a:spcPts val="0"/>
              </a:spcAft>
              <a:buClr>
                <a:schemeClr val="accent1"/>
              </a:buClr>
              <a:buSzPts val="12000"/>
              <a:buNone/>
              <a:defRPr sz="12000">
                <a:solidFill>
                  <a:schemeClr val="accent1"/>
                </a:solidFill>
              </a:defRPr>
            </a:lvl4pPr>
            <a:lvl5pPr lvl="4" rtl="0" algn="r">
              <a:spcBef>
                <a:spcPts val="0"/>
              </a:spcBef>
              <a:spcAft>
                <a:spcPts val="0"/>
              </a:spcAft>
              <a:buClr>
                <a:schemeClr val="accent1"/>
              </a:buClr>
              <a:buSzPts val="12000"/>
              <a:buNone/>
              <a:defRPr sz="12000">
                <a:solidFill>
                  <a:schemeClr val="accent1"/>
                </a:solidFill>
              </a:defRPr>
            </a:lvl5pPr>
            <a:lvl6pPr lvl="5" rtl="0" algn="r">
              <a:spcBef>
                <a:spcPts val="0"/>
              </a:spcBef>
              <a:spcAft>
                <a:spcPts val="0"/>
              </a:spcAft>
              <a:buClr>
                <a:schemeClr val="accent1"/>
              </a:buClr>
              <a:buSzPts val="12000"/>
              <a:buNone/>
              <a:defRPr sz="12000">
                <a:solidFill>
                  <a:schemeClr val="accent1"/>
                </a:solidFill>
              </a:defRPr>
            </a:lvl6pPr>
            <a:lvl7pPr lvl="6" rtl="0" algn="r">
              <a:spcBef>
                <a:spcPts val="0"/>
              </a:spcBef>
              <a:spcAft>
                <a:spcPts val="0"/>
              </a:spcAft>
              <a:buClr>
                <a:schemeClr val="accent1"/>
              </a:buClr>
              <a:buSzPts val="12000"/>
              <a:buNone/>
              <a:defRPr sz="12000">
                <a:solidFill>
                  <a:schemeClr val="accent1"/>
                </a:solidFill>
              </a:defRPr>
            </a:lvl7pPr>
            <a:lvl8pPr lvl="7" rtl="0" algn="r">
              <a:spcBef>
                <a:spcPts val="0"/>
              </a:spcBef>
              <a:spcAft>
                <a:spcPts val="0"/>
              </a:spcAft>
              <a:buClr>
                <a:schemeClr val="accent1"/>
              </a:buClr>
              <a:buSzPts val="12000"/>
              <a:buNone/>
              <a:defRPr sz="12000">
                <a:solidFill>
                  <a:schemeClr val="accent1"/>
                </a:solidFill>
              </a:defRPr>
            </a:lvl8pPr>
            <a:lvl9pPr lvl="8" rtl="0" algn="r">
              <a:spcBef>
                <a:spcPts val="0"/>
              </a:spcBef>
              <a:spcAft>
                <a:spcPts val="0"/>
              </a:spcAft>
              <a:buClr>
                <a:schemeClr val="accent1"/>
              </a:buClr>
              <a:buSzPts val="12000"/>
              <a:buNone/>
              <a:defRPr sz="12000">
                <a:solidFill>
                  <a:schemeClr val="accent1"/>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4" name="Shape 44"/>
        <p:cNvGrpSpPr/>
        <p:nvPr/>
      </p:nvGrpSpPr>
      <p:grpSpPr>
        <a:xfrm>
          <a:off x="0" y="0"/>
          <a:ext cx="0" cy="0"/>
          <a:chOff x="0" y="0"/>
          <a:chExt cx="0" cy="0"/>
        </a:xfrm>
      </p:grpSpPr>
      <p:sp>
        <p:nvSpPr>
          <p:cNvPr id="45" name="Google Shape;45;p4"/>
          <p:cNvSpPr txBox="1"/>
          <p:nvPr>
            <p:ph idx="1" type="body"/>
          </p:nvPr>
        </p:nvSpPr>
        <p:spPr>
          <a:xfrm>
            <a:off x="1066675" y="1588900"/>
            <a:ext cx="7010700" cy="21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Font typeface="Anaheim"/>
              <a:buChar char="●"/>
              <a:defRPr sz="1200"/>
            </a:lvl1pPr>
            <a:lvl2pPr indent="-317500" lvl="1" marL="914400">
              <a:spcBef>
                <a:spcPts val="1000"/>
              </a:spcBef>
              <a:spcAft>
                <a:spcPts val="0"/>
              </a:spcAft>
              <a:buSzPts val="1400"/>
              <a:buFont typeface="Roboto Condensed Light"/>
              <a:buChar char="○"/>
              <a:defRPr sz="1200"/>
            </a:lvl2pPr>
            <a:lvl3pPr indent="-317500" lvl="2" marL="1371600">
              <a:spcBef>
                <a:spcPts val="0"/>
              </a:spcBef>
              <a:spcAft>
                <a:spcPts val="0"/>
              </a:spcAft>
              <a:buSzPts val="1400"/>
              <a:buFont typeface="Roboto Condensed Light"/>
              <a:buChar char="■"/>
              <a:defRPr/>
            </a:lvl3pPr>
            <a:lvl4pPr indent="-317500" lvl="3" marL="1828800">
              <a:spcBef>
                <a:spcPts val="1600"/>
              </a:spcBef>
              <a:spcAft>
                <a:spcPts val="0"/>
              </a:spcAft>
              <a:buSzPts val="1400"/>
              <a:buFont typeface="Roboto Condensed Light"/>
              <a:buChar char="●"/>
              <a:defRPr/>
            </a:lvl4pPr>
            <a:lvl5pPr indent="-317500" lvl="4" marL="2286000">
              <a:spcBef>
                <a:spcPts val="1600"/>
              </a:spcBef>
              <a:spcAft>
                <a:spcPts val="0"/>
              </a:spcAft>
              <a:buSzPts val="1400"/>
              <a:buFont typeface="Roboto Condensed Light"/>
              <a:buChar char="○"/>
              <a:defRPr/>
            </a:lvl5pPr>
            <a:lvl6pPr indent="-317500" lvl="5" marL="2743200">
              <a:spcBef>
                <a:spcPts val="1600"/>
              </a:spcBef>
              <a:spcAft>
                <a:spcPts val="0"/>
              </a:spcAft>
              <a:buSzPts val="1400"/>
              <a:buFont typeface="Roboto Condensed Light"/>
              <a:buChar char="■"/>
              <a:defRPr/>
            </a:lvl6pPr>
            <a:lvl7pPr indent="-317500" lvl="6" marL="3200400">
              <a:spcBef>
                <a:spcPts val="1600"/>
              </a:spcBef>
              <a:spcAft>
                <a:spcPts val="0"/>
              </a:spcAft>
              <a:buSzPts val="1400"/>
              <a:buFont typeface="Roboto Condensed Light"/>
              <a:buChar char="●"/>
              <a:defRPr/>
            </a:lvl7pPr>
            <a:lvl8pPr indent="-317500" lvl="7" marL="3657600">
              <a:spcBef>
                <a:spcPts val="1600"/>
              </a:spcBef>
              <a:spcAft>
                <a:spcPts val="0"/>
              </a:spcAft>
              <a:buSzPts val="1400"/>
              <a:buFont typeface="Roboto Condensed Light"/>
              <a:buChar char="○"/>
              <a:defRPr/>
            </a:lvl8pPr>
            <a:lvl9pPr indent="-317500" lvl="8" marL="4114800">
              <a:spcBef>
                <a:spcPts val="1600"/>
              </a:spcBef>
              <a:spcAft>
                <a:spcPts val="1600"/>
              </a:spcAft>
              <a:buSzPts val="1400"/>
              <a:buFont typeface="Roboto Condensed Light"/>
              <a:buChar char="■"/>
              <a:defRPr/>
            </a:lvl9pPr>
          </a:lstStyle>
          <a:p/>
        </p:txBody>
      </p:sp>
      <p:sp>
        <p:nvSpPr>
          <p:cNvPr id="46" name="Google Shape;46;p4"/>
          <p:cNvSpPr txBox="1"/>
          <p:nvPr>
            <p:ph type="title"/>
          </p:nvPr>
        </p:nvSpPr>
        <p:spPr>
          <a:xfrm>
            <a:off x="713225" y="362625"/>
            <a:ext cx="7717500" cy="704100"/>
          </a:xfrm>
          <a:prstGeom prst="rect">
            <a:avLst/>
          </a:prstGeom>
        </p:spPr>
        <p:txBody>
          <a:bodyPr anchorCtr="0" anchor="t" bIns="91425" lIns="91425" spcFirstLastPara="1" rIns="91425" wrap="square" tIns="91425">
            <a:noAutofit/>
          </a:bodyPr>
          <a:lstStyle>
            <a:lvl1pPr lvl="0" rtl="0" algn="ctr">
              <a:spcBef>
                <a:spcPts val="0"/>
              </a:spcBef>
              <a:spcAft>
                <a:spcPts val="0"/>
              </a:spcAft>
              <a:buNone/>
              <a:defRPr sz="3200"/>
            </a:lvl1pPr>
            <a:lvl2pPr lvl="1" rtl="0" algn="ctr">
              <a:spcBef>
                <a:spcPts val="0"/>
              </a:spcBef>
              <a:spcAft>
                <a:spcPts val="0"/>
              </a:spcAft>
              <a:buNone/>
              <a:defRPr sz="3200"/>
            </a:lvl2pPr>
            <a:lvl3pPr lvl="2" rtl="0" algn="ctr">
              <a:spcBef>
                <a:spcPts val="0"/>
              </a:spcBef>
              <a:spcAft>
                <a:spcPts val="0"/>
              </a:spcAft>
              <a:buNone/>
              <a:defRPr sz="3200"/>
            </a:lvl3pPr>
            <a:lvl4pPr lvl="3" rtl="0" algn="ctr">
              <a:spcBef>
                <a:spcPts val="0"/>
              </a:spcBef>
              <a:spcAft>
                <a:spcPts val="0"/>
              </a:spcAft>
              <a:buNone/>
              <a:defRPr sz="3200"/>
            </a:lvl4pPr>
            <a:lvl5pPr lvl="4" rtl="0" algn="ctr">
              <a:spcBef>
                <a:spcPts val="0"/>
              </a:spcBef>
              <a:spcAft>
                <a:spcPts val="0"/>
              </a:spcAft>
              <a:buNone/>
              <a:defRPr sz="3200"/>
            </a:lvl5pPr>
            <a:lvl6pPr lvl="5" rtl="0" algn="ctr">
              <a:spcBef>
                <a:spcPts val="0"/>
              </a:spcBef>
              <a:spcAft>
                <a:spcPts val="0"/>
              </a:spcAft>
              <a:buNone/>
              <a:defRPr sz="3200"/>
            </a:lvl6pPr>
            <a:lvl7pPr lvl="6" rtl="0" algn="ctr">
              <a:spcBef>
                <a:spcPts val="0"/>
              </a:spcBef>
              <a:spcAft>
                <a:spcPts val="0"/>
              </a:spcAft>
              <a:buNone/>
              <a:defRPr sz="3200"/>
            </a:lvl7pPr>
            <a:lvl8pPr lvl="7" rtl="0" algn="ctr">
              <a:spcBef>
                <a:spcPts val="0"/>
              </a:spcBef>
              <a:spcAft>
                <a:spcPts val="0"/>
              </a:spcAft>
              <a:buNone/>
              <a:defRPr sz="3200"/>
            </a:lvl8pPr>
            <a:lvl9pPr lvl="8" rtl="0" algn="ctr">
              <a:spcBef>
                <a:spcPts val="0"/>
              </a:spcBef>
              <a:spcAft>
                <a:spcPts val="0"/>
              </a:spcAft>
              <a:buNone/>
              <a:defRPr sz="3200"/>
            </a:lvl9pPr>
          </a:lstStyle>
          <a:p/>
        </p:txBody>
      </p:sp>
      <p:grpSp>
        <p:nvGrpSpPr>
          <p:cNvPr id="47" name="Google Shape;47;p4"/>
          <p:cNvGrpSpPr/>
          <p:nvPr/>
        </p:nvGrpSpPr>
        <p:grpSpPr>
          <a:xfrm rot="-2700000">
            <a:off x="4268157" y="2569516"/>
            <a:ext cx="6229631" cy="3915668"/>
            <a:chOff x="-7949025" y="161300"/>
            <a:chExt cx="8380925" cy="5267875"/>
          </a:xfrm>
        </p:grpSpPr>
        <p:sp>
          <p:nvSpPr>
            <p:cNvPr id="48" name="Google Shape;48;p4"/>
            <p:cNvSpPr/>
            <p:nvPr/>
          </p:nvSpPr>
          <p:spPr>
            <a:xfrm>
              <a:off x="-7719475" y="161300"/>
              <a:ext cx="8151375" cy="4952225"/>
            </a:xfrm>
            <a:custGeom>
              <a:rect b="b" l="l" r="r" t="t"/>
              <a:pathLst>
                <a:path extrusionOk="0" h="198089" w="326055">
                  <a:moveTo>
                    <a:pt x="19727" y="65776"/>
                  </a:moveTo>
                  <a:cubicBezTo>
                    <a:pt x="23527" y="72615"/>
                    <a:pt x="18967" y="84044"/>
                    <a:pt x="24165" y="90488"/>
                  </a:cubicBezTo>
                  <a:cubicBezTo>
                    <a:pt x="28086" y="95351"/>
                    <a:pt x="35685" y="96141"/>
                    <a:pt x="39241" y="101217"/>
                  </a:cubicBezTo>
                  <a:cubicBezTo>
                    <a:pt x="42129" y="105412"/>
                    <a:pt x="43588" y="110853"/>
                    <a:pt x="47509" y="114288"/>
                  </a:cubicBezTo>
                  <a:cubicBezTo>
                    <a:pt x="49454" y="115959"/>
                    <a:pt x="51947" y="116962"/>
                    <a:pt x="54165" y="118391"/>
                  </a:cubicBezTo>
                  <a:cubicBezTo>
                    <a:pt x="63558" y="124470"/>
                    <a:pt x="66871" y="135078"/>
                    <a:pt x="72251" y="144318"/>
                  </a:cubicBezTo>
                  <a:cubicBezTo>
                    <a:pt x="77874" y="153954"/>
                    <a:pt x="85929" y="161735"/>
                    <a:pt x="96719" y="166659"/>
                  </a:cubicBezTo>
                  <a:cubicBezTo>
                    <a:pt x="125413" y="179638"/>
                    <a:pt x="157055" y="185413"/>
                    <a:pt x="188241" y="191097"/>
                  </a:cubicBezTo>
                  <a:cubicBezTo>
                    <a:pt x="196904" y="192647"/>
                    <a:pt x="205870" y="194228"/>
                    <a:pt x="214412" y="192647"/>
                  </a:cubicBezTo>
                  <a:cubicBezTo>
                    <a:pt x="232284" y="189334"/>
                    <a:pt x="290492" y="198088"/>
                    <a:pt x="296723" y="182678"/>
                  </a:cubicBezTo>
                  <a:cubicBezTo>
                    <a:pt x="302985" y="167237"/>
                    <a:pt x="326055" y="158148"/>
                    <a:pt x="320645" y="142069"/>
                  </a:cubicBezTo>
                  <a:cubicBezTo>
                    <a:pt x="319338" y="138118"/>
                    <a:pt x="313623" y="138239"/>
                    <a:pt x="287179" y="125625"/>
                  </a:cubicBezTo>
                  <a:cubicBezTo>
                    <a:pt x="276388" y="120458"/>
                    <a:pt x="269215" y="98786"/>
                    <a:pt x="257239" y="92919"/>
                  </a:cubicBezTo>
                  <a:cubicBezTo>
                    <a:pt x="243287" y="86080"/>
                    <a:pt x="231220" y="88664"/>
                    <a:pt x="209852" y="91734"/>
                  </a:cubicBezTo>
                  <a:cubicBezTo>
                    <a:pt x="198363" y="93406"/>
                    <a:pt x="187937" y="88634"/>
                    <a:pt x="181645" y="85473"/>
                  </a:cubicBezTo>
                  <a:cubicBezTo>
                    <a:pt x="175323" y="82281"/>
                    <a:pt x="169396" y="76263"/>
                    <a:pt x="162526" y="74317"/>
                  </a:cubicBezTo>
                  <a:cubicBezTo>
                    <a:pt x="145261" y="69515"/>
                    <a:pt x="125048" y="80245"/>
                    <a:pt x="109790" y="71339"/>
                  </a:cubicBezTo>
                  <a:cubicBezTo>
                    <a:pt x="100671" y="66019"/>
                    <a:pt x="96020" y="55624"/>
                    <a:pt x="86506" y="51004"/>
                  </a:cubicBezTo>
                  <a:cubicBezTo>
                    <a:pt x="82737" y="49180"/>
                    <a:pt x="78391" y="48329"/>
                    <a:pt x="75108" y="45898"/>
                  </a:cubicBezTo>
                  <a:cubicBezTo>
                    <a:pt x="69667" y="41885"/>
                    <a:pt x="68634" y="34955"/>
                    <a:pt x="66081" y="29058"/>
                  </a:cubicBezTo>
                  <a:cubicBezTo>
                    <a:pt x="61126" y="17417"/>
                    <a:pt x="48238" y="0"/>
                    <a:pt x="26931" y="0"/>
                  </a:cubicBezTo>
                  <a:cubicBezTo>
                    <a:pt x="15654" y="0"/>
                    <a:pt x="11824" y="3708"/>
                    <a:pt x="7873" y="5441"/>
                  </a:cubicBezTo>
                  <a:cubicBezTo>
                    <a:pt x="1277" y="8359"/>
                    <a:pt x="10791" y="18845"/>
                    <a:pt x="9848" y="25502"/>
                  </a:cubicBezTo>
                  <a:cubicBezTo>
                    <a:pt x="8937" y="32007"/>
                    <a:pt x="0" y="44925"/>
                    <a:pt x="2736" y="51430"/>
                  </a:cubicBezTo>
                  <a:cubicBezTo>
                    <a:pt x="7113" y="61764"/>
                    <a:pt x="13587" y="54712"/>
                    <a:pt x="19727" y="65776"/>
                  </a:cubicBezTo>
                  <a:close/>
                </a:path>
              </a:pathLst>
            </a:custGeom>
            <a:solidFill>
              <a:schemeClr val="dk2"/>
            </a:solidFill>
            <a:ln>
              <a:noFill/>
            </a:ln>
            <a:effectLst>
              <a:outerShdw blurRad="57150" rotWithShape="0" algn="bl" dir="17160000" dist="38100">
                <a:schemeClr val="dk1">
                  <a:alpha val="64999"/>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4"/>
            <p:cNvSpPr/>
            <p:nvPr/>
          </p:nvSpPr>
          <p:spPr>
            <a:xfrm>
              <a:off x="-7949025" y="476950"/>
              <a:ext cx="8151375" cy="4952225"/>
            </a:xfrm>
            <a:custGeom>
              <a:rect b="b" l="l" r="r" t="t"/>
              <a:pathLst>
                <a:path extrusionOk="0" h="198089" w="326055">
                  <a:moveTo>
                    <a:pt x="19727" y="65776"/>
                  </a:moveTo>
                  <a:cubicBezTo>
                    <a:pt x="23527" y="72615"/>
                    <a:pt x="18967" y="84044"/>
                    <a:pt x="24165" y="90488"/>
                  </a:cubicBezTo>
                  <a:cubicBezTo>
                    <a:pt x="28086" y="95351"/>
                    <a:pt x="35685" y="96141"/>
                    <a:pt x="39241" y="101217"/>
                  </a:cubicBezTo>
                  <a:cubicBezTo>
                    <a:pt x="42129" y="105412"/>
                    <a:pt x="43588" y="110853"/>
                    <a:pt x="47509" y="114288"/>
                  </a:cubicBezTo>
                  <a:cubicBezTo>
                    <a:pt x="49454" y="115959"/>
                    <a:pt x="51947" y="116962"/>
                    <a:pt x="54165" y="118391"/>
                  </a:cubicBezTo>
                  <a:cubicBezTo>
                    <a:pt x="63558" y="124470"/>
                    <a:pt x="66871" y="135078"/>
                    <a:pt x="72251" y="144318"/>
                  </a:cubicBezTo>
                  <a:cubicBezTo>
                    <a:pt x="77874" y="153954"/>
                    <a:pt x="85929" y="161735"/>
                    <a:pt x="96719" y="166659"/>
                  </a:cubicBezTo>
                  <a:cubicBezTo>
                    <a:pt x="125413" y="179638"/>
                    <a:pt x="157055" y="185413"/>
                    <a:pt x="188241" y="191097"/>
                  </a:cubicBezTo>
                  <a:cubicBezTo>
                    <a:pt x="196904" y="192647"/>
                    <a:pt x="205870" y="194228"/>
                    <a:pt x="214412" y="192647"/>
                  </a:cubicBezTo>
                  <a:cubicBezTo>
                    <a:pt x="232284" y="189334"/>
                    <a:pt x="290492" y="198088"/>
                    <a:pt x="296723" y="182678"/>
                  </a:cubicBezTo>
                  <a:cubicBezTo>
                    <a:pt x="302985" y="167237"/>
                    <a:pt x="326055" y="158148"/>
                    <a:pt x="320645" y="142069"/>
                  </a:cubicBezTo>
                  <a:cubicBezTo>
                    <a:pt x="319338" y="138118"/>
                    <a:pt x="313623" y="138239"/>
                    <a:pt x="287179" y="125625"/>
                  </a:cubicBezTo>
                  <a:cubicBezTo>
                    <a:pt x="276388" y="120458"/>
                    <a:pt x="269215" y="98786"/>
                    <a:pt x="257239" y="92919"/>
                  </a:cubicBezTo>
                  <a:cubicBezTo>
                    <a:pt x="243287" y="86080"/>
                    <a:pt x="231220" y="88664"/>
                    <a:pt x="209852" y="91734"/>
                  </a:cubicBezTo>
                  <a:cubicBezTo>
                    <a:pt x="198363" y="93406"/>
                    <a:pt x="187937" y="88634"/>
                    <a:pt x="181645" y="85473"/>
                  </a:cubicBezTo>
                  <a:cubicBezTo>
                    <a:pt x="175323" y="82281"/>
                    <a:pt x="169396" y="76263"/>
                    <a:pt x="162526" y="74317"/>
                  </a:cubicBezTo>
                  <a:cubicBezTo>
                    <a:pt x="145261" y="69515"/>
                    <a:pt x="125048" y="80245"/>
                    <a:pt x="109790" y="71339"/>
                  </a:cubicBezTo>
                  <a:cubicBezTo>
                    <a:pt x="100671" y="66019"/>
                    <a:pt x="96020" y="55624"/>
                    <a:pt x="86506" y="51004"/>
                  </a:cubicBezTo>
                  <a:cubicBezTo>
                    <a:pt x="82737" y="49180"/>
                    <a:pt x="78391" y="48329"/>
                    <a:pt x="75108" y="45898"/>
                  </a:cubicBezTo>
                  <a:cubicBezTo>
                    <a:pt x="69667" y="41885"/>
                    <a:pt x="68634" y="34955"/>
                    <a:pt x="66081" y="29058"/>
                  </a:cubicBezTo>
                  <a:cubicBezTo>
                    <a:pt x="61126" y="17417"/>
                    <a:pt x="48238" y="0"/>
                    <a:pt x="26931" y="0"/>
                  </a:cubicBezTo>
                  <a:cubicBezTo>
                    <a:pt x="15654" y="0"/>
                    <a:pt x="11824" y="3708"/>
                    <a:pt x="7873" y="5441"/>
                  </a:cubicBezTo>
                  <a:cubicBezTo>
                    <a:pt x="1277" y="8359"/>
                    <a:pt x="10791" y="18845"/>
                    <a:pt x="9848" y="25502"/>
                  </a:cubicBezTo>
                  <a:cubicBezTo>
                    <a:pt x="8937" y="32007"/>
                    <a:pt x="0" y="44925"/>
                    <a:pt x="2736" y="51430"/>
                  </a:cubicBezTo>
                  <a:cubicBezTo>
                    <a:pt x="7113" y="61764"/>
                    <a:pt x="13587" y="54712"/>
                    <a:pt x="19727" y="65776"/>
                  </a:cubicBezTo>
                  <a:close/>
                </a:path>
              </a:pathLst>
            </a:custGeom>
            <a:solidFill>
              <a:schemeClr val="lt1"/>
            </a:solidFill>
            <a:ln>
              <a:noFill/>
            </a:ln>
            <a:effectLst>
              <a:outerShdw blurRad="57150" rotWithShape="0" algn="bl" dir="17160000" dist="38100">
                <a:schemeClr val="dk1">
                  <a:alpha val="64999"/>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0" name="Google Shape;50;p4"/>
          <p:cNvSpPr/>
          <p:nvPr/>
        </p:nvSpPr>
        <p:spPr>
          <a:xfrm flipH="1" rot="10800000">
            <a:off x="554053" y="4369907"/>
            <a:ext cx="1199007" cy="1095569"/>
          </a:xfrm>
          <a:custGeom>
            <a:rect b="b" l="l" r="r" t="t"/>
            <a:pathLst>
              <a:path extrusionOk="0" h="35005" w="38310">
                <a:moveTo>
                  <a:pt x="37161" y="20667"/>
                </a:moveTo>
                <a:cubicBezTo>
                  <a:pt x="35537" y="19687"/>
                  <a:pt x="33633" y="19463"/>
                  <a:pt x="31785" y="19463"/>
                </a:cubicBezTo>
                <a:cubicBezTo>
                  <a:pt x="30749" y="19463"/>
                  <a:pt x="29712" y="19519"/>
                  <a:pt x="28676" y="19687"/>
                </a:cubicBezTo>
                <a:cubicBezTo>
                  <a:pt x="28172" y="19771"/>
                  <a:pt x="27668" y="19883"/>
                  <a:pt x="27164" y="20023"/>
                </a:cubicBezTo>
                <a:cubicBezTo>
                  <a:pt x="26940" y="20079"/>
                  <a:pt x="26688" y="20135"/>
                  <a:pt x="26436" y="20219"/>
                </a:cubicBezTo>
                <a:cubicBezTo>
                  <a:pt x="26408" y="20247"/>
                  <a:pt x="26324" y="20275"/>
                  <a:pt x="26240" y="20303"/>
                </a:cubicBezTo>
                <a:cubicBezTo>
                  <a:pt x="25344" y="19491"/>
                  <a:pt x="24448" y="18707"/>
                  <a:pt x="23524" y="17922"/>
                </a:cubicBezTo>
                <a:cubicBezTo>
                  <a:pt x="22823" y="17334"/>
                  <a:pt x="22095" y="16774"/>
                  <a:pt x="21367" y="16214"/>
                </a:cubicBezTo>
                <a:cubicBezTo>
                  <a:pt x="22571" y="16606"/>
                  <a:pt x="23860" y="16830"/>
                  <a:pt x="25092" y="16970"/>
                </a:cubicBezTo>
                <a:cubicBezTo>
                  <a:pt x="26912" y="17194"/>
                  <a:pt x="28816" y="17166"/>
                  <a:pt x="30524" y="16410"/>
                </a:cubicBezTo>
                <a:cubicBezTo>
                  <a:pt x="31197" y="16130"/>
                  <a:pt x="31813" y="15682"/>
                  <a:pt x="31841" y="14870"/>
                </a:cubicBezTo>
                <a:cubicBezTo>
                  <a:pt x="31869" y="14534"/>
                  <a:pt x="31757" y="14198"/>
                  <a:pt x="31533" y="13918"/>
                </a:cubicBezTo>
                <a:cubicBezTo>
                  <a:pt x="31281" y="13554"/>
                  <a:pt x="30861" y="13386"/>
                  <a:pt x="30440" y="13246"/>
                </a:cubicBezTo>
                <a:cubicBezTo>
                  <a:pt x="28676" y="12630"/>
                  <a:pt x="26772" y="12798"/>
                  <a:pt x="24952" y="13190"/>
                </a:cubicBezTo>
                <a:cubicBezTo>
                  <a:pt x="23944" y="13414"/>
                  <a:pt x="22963" y="13694"/>
                  <a:pt x="21983" y="14086"/>
                </a:cubicBezTo>
                <a:cubicBezTo>
                  <a:pt x="21507" y="14254"/>
                  <a:pt x="21031" y="14478"/>
                  <a:pt x="20583" y="14702"/>
                </a:cubicBezTo>
                <a:cubicBezTo>
                  <a:pt x="20359" y="14814"/>
                  <a:pt x="20135" y="14954"/>
                  <a:pt x="19911" y="15066"/>
                </a:cubicBezTo>
                <a:cubicBezTo>
                  <a:pt x="19911" y="15066"/>
                  <a:pt x="19883" y="15094"/>
                  <a:pt x="19855" y="15094"/>
                </a:cubicBezTo>
                <a:cubicBezTo>
                  <a:pt x="18707" y="14254"/>
                  <a:pt x="17531" y="13470"/>
                  <a:pt x="16327" y="12686"/>
                </a:cubicBezTo>
                <a:cubicBezTo>
                  <a:pt x="15430" y="12126"/>
                  <a:pt x="14562" y="11594"/>
                  <a:pt x="13638" y="11090"/>
                </a:cubicBezTo>
                <a:cubicBezTo>
                  <a:pt x="15010" y="11230"/>
                  <a:pt x="16411" y="11174"/>
                  <a:pt x="17727" y="11034"/>
                </a:cubicBezTo>
                <a:cubicBezTo>
                  <a:pt x="19547" y="10810"/>
                  <a:pt x="21395" y="10390"/>
                  <a:pt x="22879" y="9241"/>
                </a:cubicBezTo>
                <a:cubicBezTo>
                  <a:pt x="23468" y="8821"/>
                  <a:pt x="24000" y="8261"/>
                  <a:pt x="23832" y="7449"/>
                </a:cubicBezTo>
                <a:cubicBezTo>
                  <a:pt x="23776" y="7113"/>
                  <a:pt x="23608" y="6805"/>
                  <a:pt x="23328" y="6581"/>
                </a:cubicBezTo>
                <a:cubicBezTo>
                  <a:pt x="22991" y="6301"/>
                  <a:pt x="22543" y="6217"/>
                  <a:pt x="22123" y="6161"/>
                </a:cubicBezTo>
                <a:cubicBezTo>
                  <a:pt x="20275" y="5937"/>
                  <a:pt x="18455" y="6553"/>
                  <a:pt x="16775" y="7337"/>
                </a:cubicBezTo>
                <a:cubicBezTo>
                  <a:pt x="15851" y="7785"/>
                  <a:pt x="14954" y="8289"/>
                  <a:pt x="14086" y="8877"/>
                </a:cubicBezTo>
                <a:cubicBezTo>
                  <a:pt x="13666" y="9157"/>
                  <a:pt x="13246" y="9465"/>
                  <a:pt x="12854" y="9801"/>
                </a:cubicBezTo>
                <a:cubicBezTo>
                  <a:pt x="12658" y="9969"/>
                  <a:pt x="12462" y="10137"/>
                  <a:pt x="12294" y="10306"/>
                </a:cubicBezTo>
                <a:lnTo>
                  <a:pt x="12294" y="10306"/>
                </a:lnTo>
                <a:cubicBezTo>
                  <a:pt x="11034" y="9633"/>
                  <a:pt x="9802" y="8989"/>
                  <a:pt x="8514" y="8401"/>
                </a:cubicBezTo>
                <a:cubicBezTo>
                  <a:pt x="7589" y="7953"/>
                  <a:pt x="6637" y="7561"/>
                  <a:pt x="5685" y="7169"/>
                </a:cubicBezTo>
                <a:cubicBezTo>
                  <a:pt x="7281" y="7029"/>
                  <a:pt x="8906" y="6525"/>
                  <a:pt x="10362" y="5937"/>
                </a:cubicBezTo>
                <a:cubicBezTo>
                  <a:pt x="12070" y="5265"/>
                  <a:pt x="13750" y="4369"/>
                  <a:pt x="14898" y="2885"/>
                </a:cubicBezTo>
                <a:cubicBezTo>
                  <a:pt x="15346" y="2324"/>
                  <a:pt x="15711" y="1624"/>
                  <a:pt x="15346" y="896"/>
                </a:cubicBezTo>
                <a:cubicBezTo>
                  <a:pt x="15206" y="588"/>
                  <a:pt x="14954" y="308"/>
                  <a:pt x="14646" y="168"/>
                </a:cubicBezTo>
                <a:cubicBezTo>
                  <a:pt x="14254" y="0"/>
                  <a:pt x="13806" y="28"/>
                  <a:pt x="13386" y="84"/>
                </a:cubicBezTo>
                <a:cubicBezTo>
                  <a:pt x="11510" y="364"/>
                  <a:pt x="9942" y="1428"/>
                  <a:pt x="8542" y="2633"/>
                </a:cubicBezTo>
                <a:cubicBezTo>
                  <a:pt x="7729" y="3305"/>
                  <a:pt x="7001" y="4033"/>
                  <a:pt x="6301" y="4817"/>
                </a:cubicBezTo>
                <a:cubicBezTo>
                  <a:pt x="5993" y="5209"/>
                  <a:pt x="5657" y="5601"/>
                  <a:pt x="5377" y="6021"/>
                </a:cubicBezTo>
                <a:cubicBezTo>
                  <a:pt x="5209" y="6245"/>
                  <a:pt x="5097" y="6441"/>
                  <a:pt x="4957" y="6665"/>
                </a:cubicBezTo>
                <a:cubicBezTo>
                  <a:pt x="4929" y="6693"/>
                  <a:pt x="4901" y="6749"/>
                  <a:pt x="4873" y="6833"/>
                </a:cubicBezTo>
                <a:cubicBezTo>
                  <a:pt x="4705" y="6777"/>
                  <a:pt x="4565" y="6721"/>
                  <a:pt x="4425" y="6637"/>
                </a:cubicBezTo>
                <a:cubicBezTo>
                  <a:pt x="3725" y="6385"/>
                  <a:pt x="3053" y="6133"/>
                  <a:pt x="2353" y="5881"/>
                </a:cubicBezTo>
                <a:lnTo>
                  <a:pt x="1289" y="5517"/>
                </a:lnTo>
                <a:lnTo>
                  <a:pt x="785" y="5321"/>
                </a:lnTo>
                <a:lnTo>
                  <a:pt x="504" y="5237"/>
                </a:lnTo>
                <a:cubicBezTo>
                  <a:pt x="476" y="5237"/>
                  <a:pt x="420" y="5209"/>
                  <a:pt x="364" y="5237"/>
                </a:cubicBezTo>
                <a:cubicBezTo>
                  <a:pt x="336" y="5237"/>
                  <a:pt x="308" y="5265"/>
                  <a:pt x="280" y="5321"/>
                </a:cubicBezTo>
                <a:lnTo>
                  <a:pt x="252" y="5349"/>
                </a:lnTo>
                <a:lnTo>
                  <a:pt x="224" y="5405"/>
                </a:lnTo>
                <a:lnTo>
                  <a:pt x="140" y="5489"/>
                </a:lnTo>
                <a:lnTo>
                  <a:pt x="0" y="6021"/>
                </a:lnTo>
                <a:lnTo>
                  <a:pt x="0" y="6133"/>
                </a:lnTo>
                <a:lnTo>
                  <a:pt x="0" y="6217"/>
                </a:lnTo>
                <a:lnTo>
                  <a:pt x="0" y="6245"/>
                </a:lnTo>
                <a:cubicBezTo>
                  <a:pt x="0" y="6301"/>
                  <a:pt x="0" y="6329"/>
                  <a:pt x="28" y="6357"/>
                </a:cubicBezTo>
                <a:cubicBezTo>
                  <a:pt x="56" y="6413"/>
                  <a:pt x="112" y="6413"/>
                  <a:pt x="140" y="6441"/>
                </a:cubicBezTo>
                <a:lnTo>
                  <a:pt x="420" y="6525"/>
                </a:lnTo>
                <a:lnTo>
                  <a:pt x="925" y="6693"/>
                </a:lnTo>
                <a:lnTo>
                  <a:pt x="1961" y="7057"/>
                </a:lnTo>
                <a:cubicBezTo>
                  <a:pt x="2661" y="7281"/>
                  <a:pt x="3333" y="7533"/>
                  <a:pt x="4005" y="7813"/>
                </a:cubicBezTo>
                <a:cubicBezTo>
                  <a:pt x="5265" y="8289"/>
                  <a:pt x="6469" y="8793"/>
                  <a:pt x="7701" y="9353"/>
                </a:cubicBezTo>
                <a:cubicBezTo>
                  <a:pt x="7141" y="10978"/>
                  <a:pt x="6917" y="12798"/>
                  <a:pt x="6889" y="14506"/>
                </a:cubicBezTo>
                <a:cubicBezTo>
                  <a:pt x="6861" y="16382"/>
                  <a:pt x="7029" y="18287"/>
                  <a:pt x="7925" y="19967"/>
                </a:cubicBezTo>
                <a:cubicBezTo>
                  <a:pt x="8262" y="20639"/>
                  <a:pt x="8738" y="21255"/>
                  <a:pt x="9550" y="21227"/>
                </a:cubicBezTo>
                <a:cubicBezTo>
                  <a:pt x="9886" y="21227"/>
                  <a:pt x="10222" y="21087"/>
                  <a:pt x="10474" y="20863"/>
                </a:cubicBezTo>
                <a:cubicBezTo>
                  <a:pt x="10782" y="20555"/>
                  <a:pt x="10922" y="20135"/>
                  <a:pt x="11034" y="19715"/>
                </a:cubicBezTo>
                <a:cubicBezTo>
                  <a:pt x="11482" y="17866"/>
                  <a:pt x="11146" y="15962"/>
                  <a:pt x="10614" y="14170"/>
                </a:cubicBezTo>
                <a:cubicBezTo>
                  <a:pt x="10306" y="13134"/>
                  <a:pt x="9914" y="12154"/>
                  <a:pt x="9466" y="11202"/>
                </a:cubicBezTo>
                <a:cubicBezTo>
                  <a:pt x="9270" y="10726"/>
                  <a:pt x="9018" y="10277"/>
                  <a:pt x="8766" y="9829"/>
                </a:cubicBezTo>
                <a:cubicBezTo>
                  <a:pt x="9830" y="10362"/>
                  <a:pt x="10894" y="10866"/>
                  <a:pt x="11958" y="11426"/>
                </a:cubicBezTo>
                <a:cubicBezTo>
                  <a:pt x="12602" y="11790"/>
                  <a:pt x="13246" y="12126"/>
                  <a:pt x="13890" y="12490"/>
                </a:cubicBezTo>
                <a:cubicBezTo>
                  <a:pt x="14506" y="12854"/>
                  <a:pt x="15122" y="13218"/>
                  <a:pt x="15767" y="13582"/>
                </a:cubicBezTo>
                <a:cubicBezTo>
                  <a:pt x="15066" y="15206"/>
                  <a:pt x="14758" y="16998"/>
                  <a:pt x="14618" y="18763"/>
                </a:cubicBezTo>
                <a:cubicBezTo>
                  <a:pt x="14478" y="20611"/>
                  <a:pt x="14506" y="22543"/>
                  <a:pt x="15318" y="24251"/>
                </a:cubicBezTo>
                <a:cubicBezTo>
                  <a:pt x="15627" y="24923"/>
                  <a:pt x="16075" y="25595"/>
                  <a:pt x="16859" y="25623"/>
                </a:cubicBezTo>
                <a:cubicBezTo>
                  <a:pt x="17195" y="25623"/>
                  <a:pt x="17559" y="25511"/>
                  <a:pt x="17811" y="25315"/>
                </a:cubicBezTo>
                <a:cubicBezTo>
                  <a:pt x="18147" y="25035"/>
                  <a:pt x="18315" y="24615"/>
                  <a:pt x="18455" y="24195"/>
                </a:cubicBezTo>
                <a:cubicBezTo>
                  <a:pt x="19015" y="22403"/>
                  <a:pt x="18763" y="20443"/>
                  <a:pt x="18343" y="18623"/>
                </a:cubicBezTo>
                <a:cubicBezTo>
                  <a:pt x="18119" y="17614"/>
                  <a:pt x="17783" y="16578"/>
                  <a:pt x="17391" y="15598"/>
                </a:cubicBezTo>
                <a:cubicBezTo>
                  <a:pt x="17195" y="15150"/>
                  <a:pt x="16999" y="14674"/>
                  <a:pt x="16775" y="14226"/>
                </a:cubicBezTo>
                <a:cubicBezTo>
                  <a:pt x="17671" y="14814"/>
                  <a:pt x="18567" y="15402"/>
                  <a:pt x="19463" y="16018"/>
                </a:cubicBezTo>
                <a:cubicBezTo>
                  <a:pt x="20667" y="16830"/>
                  <a:pt x="21843" y="17726"/>
                  <a:pt x="22991" y="18623"/>
                </a:cubicBezTo>
                <a:cubicBezTo>
                  <a:pt x="23019" y="18651"/>
                  <a:pt x="23019" y="18651"/>
                  <a:pt x="23047" y="18651"/>
                </a:cubicBezTo>
                <a:cubicBezTo>
                  <a:pt x="22403" y="20359"/>
                  <a:pt x="22207" y="22235"/>
                  <a:pt x="22151" y="23999"/>
                </a:cubicBezTo>
                <a:cubicBezTo>
                  <a:pt x="22123" y="25876"/>
                  <a:pt x="22291" y="27808"/>
                  <a:pt x="23188" y="29460"/>
                </a:cubicBezTo>
                <a:cubicBezTo>
                  <a:pt x="23524" y="30132"/>
                  <a:pt x="24000" y="30748"/>
                  <a:pt x="24812" y="30720"/>
                </a:cubicBezTo>
                <a:cubicBezTo>
                  <a:pt x="25148" y="30720"/>
                  <a:pt x="25484" y="30580"/>
                  <a:pt x="25736" y="30356"/>
                </a:cubicBezTo>
                <a:cubicBezTo>
                  <a:pt x="26044" y="30076"/>
                  <a:pt x="26184" y="29628"/>
                  <a:pt x="26296" y="29208"/>
                </a:cubicBezTo>
                <a:cubicBezTo>
                  <a:pt x="26772" y="27388"/>
                  <a:pt x="26408" y="25455"/>
                  <a:pt x="25876" y="23663"/>
                </a:cubicBezTo>
                <a:cubicBezTo>
                  <a:pt x="25568" y="22655"/>
                  <a:pt x="25204" y="21647"/>
                  <a:pt x="24756" y="20695"/>
                </a:cubicBezTo>
                <a:cubicBezTo>
                  <a:pt x="24560" y="20303"/>
                  <a:pt x="24336" y="19911"/>
                  <a:pt x="24112" y="19519"/>
                </a:cubicBezTo>
                <a:cubicBezTo>
                  <a:pt x="25820" y="20891"/>
                  <a:pt x="27472" y="22375"/>
                  <a:pt x="29068" y="23887"/>
                </a:cubicBezTo>
                <a:cubicBezTo>
                  <a:pt x="29040" y="25707"/>
                  <a:pt x="29488" y="27556"/>
                  <a:pt x="30048" y="29292"/>
                </a:cubicBezTo>
                <a:cubicBezTo>
                  <a:pt x="30636" y="31056"/>
                  <a:pt x="31449" y="32820"/>
                  <a:pt x="32849" y="34081"/>
                </a:cubicBezTo>
                <a:cubicBezTo>
                  <a:pt x="33409" y="34585"/>
                  <a:pt x="34053" y="35005"/>
                  <a:pt x="34809" y="34697"/>
                </a:cubicBezTo>
                <a:cubicBezTo>
                  <a:pt x="35117" y="34585"/>
                  <a:pt x="35369" y="34333"/>
                  <a:pt x="35537" y="34053"/>
                </a:cubicBezTo>
                <a:cubicBezTo>
                  <a:pt x="35733" y="33661"/>
                  <a:pt x="35733" y="33184"/>
                  <a:pt x="35677" y="32764"/>
                </a:cubicBezTo>
                <a:cubicBezTo>
                  <a:pt x="35481" y="30860"/>
                  <a:pt x="34501" y="29180"/>
                  <a:pt x="33409" y="27668"/>
                </a:cubicBezTo>
                <a:cubicBezTo>
                  <a:pt x="32793" y="26828"/>
                  <a:pt x="32093" y="26016"/>
                  <a:pt x="31337" y="25259"/>
                </a:cubicBezTo>
                <a:cubicBezTo>
                  <a:pt x="30973" y="24895"/>
                  <a:pt x="30608" y="24531"/>
                  <a:pt x="30188" y="24223"/>
                </a:cubicBezTo>
                <a:cubicBezTo>
                  <a:pt x="30132" y="24167"/>
                  <a:pt x="30076" y="24111"/>
                  <a:pt x="29992" y="24055"/>
                </a:cubicBezTo>
                <a:lnTo>
                  <a:pt x="30020" y="24055"/>
                </a:lnTo>
                <a:cubicBezTo>
                  <a:pt x="29264" y="23243"/>
                  <a:pt x="28480" y="22459"/>
                  <a:pt x="27696" y="21675"/>
                </a:cubicBezTo>
                <a:cubicBezTo>
                  <a:pt x="28788" y="22291"/>
                  <a:pt x="29992" y="22795"/>
                  <a:pt x="31141" y="23159"/>
                </a:cubicBezTo>
                <a:cubicBezTo>
                  <a:pt x="32905" y="23747"/>
                  <a:pt x="34753" y="24139"/>
                  <a:pt x="36601" y="23747"/>
                </a:cubicBezTo>
                <a:cubicBezTo>
                  <a:pt x="37301" y="23607"/>
                  <a:pt x="38029" y="23327"/>
                  <a:pt x="38226" y="22543"/>
                </a:cubicBezTo>
                <a:cubicBezTo>
                  <a:pt x="38310" y="22207"/>
                  <a:pt x="38254" y="21843"/>
                  <a:pt x="38113" y="21535"/>
                </a:cubicBezTo>
                <a:cubicBezTo>
                  <a:pt x="37917" y="21143"/>
                  <a:pt x="37553" y="20891"/>
                  <a:pt x="37161" y="20667"/>
                </a:cubicBezTo>
                <a:close/>
              </a:path>
            </a:pathLst>
          </a:custGeom>
          <a:solidFill>
            <a:schemeClr val="accent5"/>
          </a:solidFill>
          <a:ln>
            <a:noFill/>
          </a:ln>
          <a:effectLst>
            <a:outerShdw blurRad="57150" rotWithShape="0" algn="bl" dir="54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flipH="1" rot="7743434">
            <a:off x="-582156" y="4019441"/>
            <a:ext cx="1727458" cy="1015832"/>
          </a:xfrm>
          <a:custGeom>
            <a:rect b="b" l="l" r="r" t="t"/>
            <a:pathLst>
              <a:path extrusionOk="0" h="32458" w="55196">
                <a:moveTo>
                  <a:pt x="20779" y="15431"/>
                </a:moveTo>
                <a:cubicBezTo>
                  <a:pt x="25484" y="5826"/>
                  <a:pt x="34557" y="6246"/>
                  <a:pt x="34641" y="6414"/>
                </a:cubicBezTo>
                <a:cubicBezTo>
                  <a:pt x="32737" y="12183"/>
                  <a:pt x="26324" y="14759"/>
                  <a:pt x="22795" y="15711"/>
                </a:cubicBezTo>
                <a:cubicBezTo>
                  <a:pt x="24672" y="15963"/>
                  <a:pt x="26548" y="16299"/>
                  <a:pt x="28452" y="16663"/>
                </a:cubicBezTo>
                <a:cubicBezTo>
                  <a:pt x="28480" y="16663"/>
                  <a:pt x="28480" y="16691"/>
                  <a:pt x="28508" y="16691"/>
                </a:cubicBezTo>
                <a:cubicBezTo>
                  <a:pt x="35397" y="9522"/>
                  <a:pt x="44526" y="12771"/>
                  <a:pt x="44526" y="12911"/>
                </a:cubicBezTo>
                <a:cubicBezTo>
                  <a:pt x="41530" y="16579"/>
                  <a:pt x="35761" y="17391"/>
                  <a:pt x="31925" y="17447"/>
                </a:cubicBezTo>
                <a:cubicBezTo>
                  <a:pt x="32373" y="17559"/>
                  <a:pt x="32849" y="17643"/>
                  <a:pt x="33297" y="17755"/>
                </a:cubicBezTo>
                <a:cubicBezTo>
                  <a:pt x="34109" y="17979"/>
                  <a:pt x="34949" y="18203"/>
                  <a:pt x="35761" y="18427"/>
                </a:cubicBezTo>
                <a:cubicBezTo>
                  <a:pt x="36125" y="18539"/>
                  <a:pt x="36489" y="18623"/>
                  <a:pt x="36853" y="18735"/>
                </a:cubicBezTo>
                <a:cubicBezTo>
                  <a:pt x="47439" y="16831"/>
                  <a:pt x="55196" y="25316"/>
                  <a:pt x="55084" y="25316"/>
                </a:cubicBezTo>
                <a:cubicBezTo>
                  <a:pt x="48475" y="26128"/>
                  <a:pt x="39626" y="21004"/>
                  <a:pt x="37105" y="19351"/>
                </a:cubicBezTo>
                <a:cubicBezTo>
                  <a:pt x="35845" y="19015"/>
                  <a:pt x="34585" y="18707"/>
                  <a:pt x="33325" y="18427"/>
                </a:cubicBezTo>
                <a:cubicBezTo>
                  <a:pt x="32597" y="18259"/>
                  <a:pt x="31869" y="18119"/>
                  <a:pt x="31140" y="17979"/>
                </a:cubicBezTo>
                <a:cubicBezTo>
                  <a:pt x="35005" y="19603"/>
                  <a:pt x="41446" y="23384"/>
                  <a:pt x="44162" y="29657"/>
                </a:cubicBezTo>
                <a:cubicBezTo>
                  <a:pt x="44022" y="29629"/>
                  <a:pt x="35985" y="27220"/>
                  <a:pt x="28340" y="17475"/>
                </a:cubicBezTo>
                <a:cubicBezTo>
                  <a:pt x="26296" y="17139"/>
                  <a:pt x="24252" y="16859"/>
                  <a:pt x="22235" y="16663"/>
                </a:cubicBezTo>
                <a:cubicBezTo>
                  <a:pt x="25736" y="18343"/>
                  <a:pt x="33213" y="23216"/>
                  <a:pt x="35117" y="30525"/>
                </a:cubicBezTo>
                <a:cubicBezTo>
                  <a:pt x="34949" y="30441"/>
                  <a:pt x="27052" y="27220"/>
                  <a:pt x="20695" y="16523"/>
                </a:cubicBezTo>
                <a:cubicBezTo>
                  <a:pt x="20135" y="16467"/>
                  <a:pt x="19547" y="16411"/>
                  <a:pt x="18959" y="16355"/>
                </a:cubicBezTo>
                <a:cubicBezTo>
                  <a:pt x="17419" y="16243"/>
                  <a:pt x="15850" y="16187"/>
                  <a:pt x="14310" y="16131"/>
                </a:cubicBezTo>
                <a:cubicBezTo>
                  <a:pt x="17111" y="17475"/>
                  <a:pt x="25232" y="22796"/>
                  <a:pt x="26492" y="30385"/>
                </a:cubicBezTo>
                <a:cubicBezTo>
                  <a:pt x="26324" y="30273"/>
                  <a:pt x="18735" y="26884"/>
                  <a:pt x="13470" y="16131"/>
                </a:cubicBezTo>
                <a:cubicBezTo>
                  <a:pt x="11650" y="16103"/>
                  <a:pt x="9830" y="16131"/>
                  <a:pt x="8037" y="16187"/>
                </a:cubicBezTo>
                <a:cubicBezTo>
                  <a:pt x="11482" y="17783"/>
                  <a:pt x="19575" y="23132"/>
                  <a:pt x="20723" y="31365"/>
                </a:cubicBezTo>
                <a:cubicBezTo>
                  <a:pt x="20471" y="31253"/>
                  <a:pt x="12574" y="28173"/>
                  <a:pt x="6777" y="16243"/>
                </a:cubicBezTo>
                <a:cubicBezTo>
                  <a:pt x="5097" y="16327"/>
                  <a:pt x="3417" y="16467"/>
                  <a:pt x="1765" y="16635"/>
                </a:cubicBezTo>
                <a:cubicBezTo>
                  <a:pt x="5097" y="18679"/>
                  <a:pt x="11986" y="24476"/>
                  <a:pt x="11902" y="32457"/>
                </a:cubicBezTo>
                <a:cubicBezTo>
                  <a:pt x="11650" y="32317"/>
                  <a:pt x="4201" y="28985"/>
                  <a:pt x="28" y="15935"/>
                </a:cubicBezTo>
                <a:cubicBezTo>
                  <a:pt x="0" y="15795"/>
                  <a:pt x="224" y="15823"/>
                  <a:pt x="644" y="16019"/>
                </a:cubicBezTo>
                <a:cubicBezTo>
                  <a:pt x="588" y="15683"/>
                  <a:pt x="532" y="15347"/>
                  <a:pt x="476" y="14983"/>
                </a:cubicBezTo>
                <a:cubicBezTo>
                  <a:pt x="2521" y="14815"/>
                  <a:pt x="4593" y="14731"/>
                  <a:pt x="6665" y="14675"/>
                </a:cubicBezTo>
                <a:cubicBezTo>
                  <a:pt x="9046" y="2353"/>
                  <a:pt x="17811" y="1"/>
                  <a:pt x="18035" y="169"/>
                </a:cubicBezTo>
                <a:cubicBezTo>
                  <a:pt x="17895" y="7842"/>
                  <a:pt x="11706" y="12715"/>
                  <a:pt x="8457" y="14675"/>
                </a:cubicBezTo>
                <a:cubicBezTo>
                  <a:pt x="10110" y="14675"/>
                  <a:pt x="11790" y="14703"/>
                  <a:pt x="13470" y="14787"/>
                </a:cubicBezTo>
                <a:cubicBezTo>
                  <a:pt x="16327" y="4258"/>
                  <a:pt x="24700" y="2689"/>
                  <a:pt x="24840" y="2857"/>
                </a:cubicBezTo>
                <a:cubicBezTo>
                  <a:pt x="24140" y="9550"/>
                  <a:pt x="17727" y="13499"/>
                  <a:pt x="14786" y="14871"/>
                </a:cubicBezTo>
                <a:cubicBezTo>
                  <a:pt x="16130" y="14955"/>
                  <a:pt x="17503" y="15067"/>
                  <a:pt x="18875" y="15207"/>
                </a:cubicBezTo>
                <a:cubicBezTo>
                  <a:pt x="19491" y="15263"/>
                  <a:pt x="20135" y="15347"/>
                  <a:pt x="20779" y="15431"/>
                </a:cubicBezTo>
                <a:close/>
              </a:path>
            </a:pathLst>
          </a:custGeom>
          <a:solidFill>
            <a:schemeClr val="accent5"/>
          </a:solidFill>
          <a:ln>
            <a:noFill/>
          </a:ln>
          <a:effectLst>
            <a:outerShdw blurRad="57150" rotWithShape="0" algn="bl" dir="54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2" name="Google Shape;52;p4"/>
          <p:cNvGrpSpPr/>
          <p:nvPr/>
        </p:nvGrpSpPr>
        <p:grpSpPr>
          <a:xfrm flipH="1" rot="10800000">
            <a:off x="554054" y="4635756"/>
            <a:ext cx="403086" cy="405699"/>
            <a:chOff x="3316425" y="1194075"/>
            <a:chExt cx="470400" cy="473450"/>
          </a:xfrm>
        </p:grpSpPr>
        <p:sp>
          <p:nvSpPr>
            <p:cNvPr id="53" name="Google Shape;53;p4"/>
            <p:cNvSpPr/>
            <p:nvPr/>
          </p:nvSpPr>
          <p:spPr>
            <a:xfrm>
              <a:off x="3508700" y="1194075"/>
              <a:ext cx="148950" cy="237125"/>
            </a:xfrm>
            <a:custGeom>
              <a:rect b="b" l="l" r="r" t="t"/>
              <a:pathLst>
                <a:path extrusionOk="0" h="9485" w="5958">
                  <a:moveTo>
                    <a:pt x="5380" y="4530"/>
                  </a:moveTo>
                  <a:cubicBezTo>
                    <a:pt x="4833" y="7083"/>
                    <a:pt x="1733" y="9484"/>
                    <a:pt x="1733" y="9484"/>
                  </a:cubicBezTo>
                  <a:cubicBezTo>
                    <a:pt x="1733" y="9484"/>
                    <a:pt x="0" y="5989"/>
                    <a:pt x="547" y="3435"/>
                  </a:cubicBezTo>
                  <a:cubicBezTo>
                    <a:pt x="1125" y="882"/>
                    <a:pt x="2462" y="1"/>
                    <a:pt x="3800" y="305"/>
                  </a:cubicBezTo>
                  <a:cubicBezTo>
                    <a:pt x="5137" y="578"/>
                    <a:pt x="5958" y="2007"/>
                    <a:pt x="5380" y="4530"/>
                  </a:cubicBezTo>
                  <a:close/>
                </a:path>
              </a:pathLst>
            </a:custGeom>
            <a:solidFill>
              <a:schemeClr val="accent3"/>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4"/>
            <p:cNvSpPr/>
            <p:nvPr/>
          </p:nvSpPr>
          <p:spPr>
            <a:xfrm>
              <a:off x="3356700" y="1245750"/>
              <a:ext cx="195325" cy="185450"/>
            </a:xfrm>
            <a:custGeom>
              <a:rect b="b" l="l" r="r" t="t"/>
              <a:pathLst>
                <a:path extrusionOk="0" h="7418" w="7813">
                  <a:moveTo>
                    <a:pt x="5351" y="1763"/>
                  </a:moveTo>
                  <a:cubicBezTo>
                    <a:pt x="7266" y="3496"/>
                    <a:pt x="7813" y="7417"/>
                    <a:pt x="7813" y="7417"/>
                  </a:cubicBezTo>
                  <a:cubicBezTo>
                    <a:pt x="7813" y="7417"/>
                    <a:pt x="3922" y="7143"/>
                    <a:pt x="2007" y="5411"/>
                  </a:cubicBezTo>
                  <a:cubicBezTo>
                    <a:pt x="123" y="3648"/>
                    <a:pt x="1" y="2007"/>
                    <a:pt x="913" y="1034"/>
                  </a:cubicBezTo>
                  <a:cubicBezTo>
                    <a:pt x="1825" y="0"/>
                    <a:pt x="3466" y="0"/>
                    <a:pt x="5351" y="1763"/>
                  </a:cubicBezTo>
                  <a:close/>
                </a:path>
              </a:pathLst>
            </a:custGeom>
            <a:solidFill>
              <a:schemeClr val="accent3"/>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4"/>
            <p:cNvSpPr/>
            <p:nvPr/>
          </p:nvSpPr>
          <p:spPr>
            <a:xfrm>
              <a:off x="3316425" y="1394700"/>
              <a:ext cx="235600" cy="155800"/>
            </a:xfrm>
            <a:custGeom>
              <a:rect b="b" l="l" r="r" t="t"/>
              <a:pathLst>
                <a:path extrusionOk="0" h="6232" w="9424">
                  <a:moveTo>
                    <a:pt x="3314" y="760"/>
                  </a:moveTo>
                  <a:cubicBezTo>
                    <a:pt x="5776" y="0"/>
                    <a:pt x="9424" y="1459"/>
                    <a:pt x="9424" y="1459"/>
                  </a:cubicBezTo>
                  <a:cubicBezTo>
                    <a:pt x="9424" y="1459"/>
                    <a:pt x="7266" y="4711"/>
                    <a:pt x="4804" y="5471"/>
                  </a:cubicBezTo>
                  <a:cubicBezTo>
                    <a:pt x="2341" y="6231"/>
                    <a:pt x="882" y="5562"/>
                    <a:pt x="457" y="4225"/>
                  </a:cubicBezTo>
                  <a:cubicBezTo>
                    <a:pt x="1" y="2948"/>
                    <a:pt x="822" y="1520"/>
                    <a:pt x="3314" y="760"/>
                  </a:cubicBezTo>
                  <a:close/>
                </a:path>
              </a:pathLst>
            </a:custGeom>
            <a:solidFill>
              <a:schemeClr val="accent3"/>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4"/>
            <p:cNvSpPr/>
            <p:nvPr/>
          </p:nvSpPr>
          <p:spPr>
            <a:xfrm>
              <a:off x="3445625" y="1431175"/>
              <a:ext cx="149725" cy="236350"/>
            </a:xfrm>
            <a:custGeom>
              <a:rect b="b" l="l" r="r" t="t"/>
              <a:pathLst>
                <a:path extrusionOk="0" h="9454" w="5989">
                  <a:moveTo>
                    <a:pt x="578" y="4924"/>
                  </a:moveTo>
                  <a:cubicBezTo>
                    <a:pt x="1155" y="2401"/>
                    <a:pt x="4225" y="0"/>
                    <a:pt x="4225" y="0"/>
                  </a:cubicBezTo>
                  <a:cubicBezTo>
                    <a:pt x="4225" y="0"/>
                    <a:pt x="5988" y="3495"/>
                    <a:pt x="5411" y="6049"/>
                  </a:cubicBezTo>
                  <a:cubicBezTo>
                    <a:pt x="4833" y="8572"/>
                    <a:pt x="3496" y="9453"/>
                    <a:pt x="2189" y="9149"/>
                  </a:cubicBezTo>
                  <a:cubicBezTo>
                    <a:pt x="851" y="8876"/>
                    <a:pt x="0" y="7477"/>
                    <a:pt x="578" y="4924"/>
                  </a:cubicBezTo>
                  <a:close/>
                </a:path>
              </a:pathLst>
            </a:custGeom>
            <a:solidFill>
              <a:schemeClr val="accent3"/>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4"/>
            <p:cNvSpPr/>
            <p:nvPr/>
          </p:nvSpPr>
          <p:spPr>
            <a:xfrm>
              <a:off x="3551250" y="1430400"/>
              <a:ext cx="196075" cy="186200"/>
            </a:xfrm>
            <a:custGeom>
              <a:rect b="b" l="l" r="r" t="t"/>
              <a:pathLst>
                <a:path extrusionOk="0" h="7448" w="7843">
                  <a:moveTo>
                    <a:pt x="2462" y="5654"/>
                  </a:moveTo>
                  <a:cubicBezTo>
                    <a:pt x="578" y="3891"/>
                    <a:pt x="0" y="1"/>
                    <a:pt x="0" y="1"/>
                  </a:cubicBezTo>
                  <a:cubicBezTo>
                    <a:pt x="0" y="1"/>
                    <a:pt x="3921" y="244"/>
                    <a:pt x="5806" y="2007"/>
                  </a:cubicBezTo>
                  <a:cubicBezTo>
                    <a:pt x="7721" y="3739"/>
                    <a:pt x="7842" y="5381"/>
                    <a:pt x="6930" y="6384"/>
                  </a:cubicBezTo>
                  <a:cubicBezTo>
                    <a:pt x="6019" y="7448"/>
                    <a:pt x="4408" y="7448"/>
                    <a:pt x="2462" y="5654"/>
                  </a:cubicBezTo>
                  <a:close/>
                </a:path>
              </a:pathLst>
            </a:custGeom>
            <a:solidFill>
              <a:schemeClr val="accent3"/>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4"/>
            <p:cNvSpPr/>
            <p:nvPr/>
          </p:nvSpPr>
          <p:spPr>
            <a:xfrm>
              <a:off x="3552000" y="1311100"/>
              <a:ext cx="234825" cy="155800"/>
            </a:xfrm>
            <a:custGeom>
              <a:rect b="b" l="l" r="r" t="t"/>
              <a:pathLst>
                <a:path extrusionOk="0" h="6232" w="9393">
                  <a:moveTo>
                    <a:pt x="6141" y="5472"/>
                  </a:moveTo>
                  <a:cubicBezTo>
                    <a:pt x="3648" y="6232"/>
                    <a:pt x="1" y="4803"/>
                    <a:pt x="1" y="4803"/>
                  </a:cubicBezTo>
                  <a:cubicBezTo>
                    <a:pt x="1" y="4803"/>
                    <a:pt x="2189" y="1520"/>
                    <a:pt x="4651" y="760"/>
                  </a:cubicBezTo>
                  <a:cubicBezTo>
                    <a:pt x="7113" y="1"/>
                    <a:pt x="8572" y="700"/>
                    <a:pt x="8967" y="2037"/>
                  </a:cubicBezTo>
                  <a:cubicBezTo>
                    <a:pt x="9393" y="3314"/>
                    <a:pt x="8603" y="4712"/>
                    <a:pt x="6141" y="5472"/>
                  </a:cubicBezTo>
                  <a:close/>
                </a:path>
              </a:pathLst>
            </a:custGeom>
            <a:solidFill>
              <a:schemeClr val="accent3"/>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4"/>
            <p:cNvSpPr/>
            <p:nvPr/>
          </p:nvSpPr>
          <p:spPr>
            <a:xfrm>
              <a:off x="3488925" y="1363525"/>
              <a:ext cx="129225" cy="128450"/>
            </a:xfrm>
            <a:custGeom>
              <a:rect b="b" l="l" r="r" t="t"/>
              <a:pathLst>
                <a:path extrusionOk="0" h="5138" w="5169">
                  <a:moveTo>
                    <a:pt x="4864" y="3071"/>
                  </a:moveTo>
                  <a:cubicBezTo>
                    <a:pt x="4560" y="4347"/>
                    <a:pt x="3284" y="5138"/>
                    <a:pt x="2037" y="4864"/>
                  </a:cubicBezTo>
                  <a:cubicBezTo>
                    <a:pt x="791" y="4560"/>
                    <a:pt x="1" y="3314"/>
                    <a:pt x="244" y="2068"/>
                  </a:cubicBezTo>
                  <a:cubicBezTo>
                    <a:pt x="548" y="791"/>
                    <a:pt x="1825" y="1"/>
                    <a:pt x="3071" y="274"/>
                  </a:cubicBezTo>
                  <a:cubicBezTo>
                    <a:pt x="4347" y="548"/>
                    <a:pt x="5168" y="1794"/>
                    <a:pt x="4864" y="3071"/>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0" name="Google Shape;60;p4"/>
          <p:cNvGrpSpPr/>
          <p:nvPr/>
        </p:nvGrpSpPr>
        <p:grpSpPr>
          <a:xfrm flipH="1" rot="10800000">
            <a:off x="-165895" y="4279052"/>
            <a:ext cx="277421" cy="281299"/>
            <a:chOff x="825500" y="1074025"/>
            <a:chExt cx="323750" cy="328275"/>
          </a:xfrm>
        </p:grpSpPr>
        <p:sp>
          <p:nvSpPr>
            <p:cNvPr id="61" name="Google Shape;61;p4"/>
            <p:cNvSpPr/>
            <p:nvPr/>
          </p:nvSpPr>
          <p:spPr>
            <a:xfrm>
              <a:off x="956200" y="1074025"/>
              <a:ext cx="103375" cy="164150"/>
            </a:xfrm>
            <a:custGeom>
              <a:rect b="b" l="l" r="r" t="t"/>
              <a:pathLst>
                <a:path extrusionOk="0" h="6566" w="4135">
                  <a:moveTo>
                    <a:pt x="3770" y="3161"/>
                  </a:moveTo>
                  <a:cubicBezTo>
                    <a:pt x="3375" y="4894"/>
                    <a:pt x="1217" y="6566"/>
                    <a:pt x="1217" y="6566"/>
                  </a:cubicBezTo>
                  <a:cubicBezTo>
                    <a:pt x="1217" y="6566"/>
                    <a:pt x="1" y="4134"/>
                    <a:pt x="426" y="2401"/>
                  </a:cubicBezTo>
                  <a:cubicBezTo>
                    <a:pt x="791" y="638"/>
                    <a:pt x="1764" y="0"/>
                    <a:pt x="2676" y="213"/>
                  </a:cubicBezTo>
                  <a:cubicBezTo>
                    <a:pt x="3588" y="395"/>
                    <a:pt x="4135" y="1368"/>
                    <a:pt x="3770" y="3161"/>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4"/>
            <p:cNvSpPr/>
            <p:nvPr/>
          </p:nvSpPr>
          <p:spPr>
            <a:xfrm>
              <a:off x="850575" y="1109725"/>
              <a:ext cx="136050" cy="128450"/>
            </a:xfrm>
            <a:custGeom>
              <a:rect b="b" l="l" r="r" t="t"/>
              <a:pathLst>
                <a:path extrusionOk="0" h="5138" w="5442">
                  <a:moveTo>
                    <a:pt x="3740" y="1217"/>
                  </a:moveTo>
                  <a:cubicBezTo>
                    <a:pt x="5077" y="2432"/>
                    <a:pt x="5442" y="5138"/>
                    <a:pt x="5442" y="5138"/>
                  </a:cubicBezTo>
                  <a:cubicBezTo>
                    <a:pt x="5442" y="5138"/>
                    <a:pt x="2737" y="4955"/>
                    <a:pt x="1430" y="3739"/>
                  </a:cubicBezTo>
                  <a:cubicBezTo>
                    <a:pt x="92" y="2524"/>
                    <a:pt x="1" y="1368"/>
                    <a:pt x="670" y="700"/>
                  </a:cubicBezTo>
                  <a:cubicBezTo>
                    <a:pt x="1308" y="1"/>
                    <a:pt x="2402" y="1"/>
                    <a:pt x="3740" y="1217"/>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4"/>
            <p:cNvSpPr/>
            <p:nvPr/>
          </p:nvSpPr>
          <p:spPr>
            <a:xfrm>
              <a:off x="825500" y="1212325"/>
              <a:ext cx="161900" cy="109450"/>
            </a:xfrm>
            <a:custGeom>
              <a:rect b="b" l="l" r="r" t="t"/>
              <a:pathLst>
                <a:path extrusionOk="0" h="4378" w="6476">
                  <a:moveTo>
                    <a:pt x="2220" y="547"/>
                  </a:moveTo>
                  <a:cubicBezTo>
                    <a:pt x="3952" y="0"/>
                    <a:pt x="6475" y="1034"/>
                    <a:pt x="6475" y="1034"/>
                  </a:cubicBezTo>
                  <a:cubicBezTo>
                    <a:pt x="6475" y="1034"/>
                    <a:pt x="4955" y="3283"/>
                    <a:pt x="3253" y="3860"/>
                  </a:cubicBezTo>
                  <a:cubicBezTo>
                    <a:pt x="1551" y="4377"/>
                    <a:pt x="518" y="3891"/>
                    <a:pt x="244" y="2979"/>
                  </a:cubicBezTo>
                  <a:cubicBezTo>
                    <a:pt x="1" y="2067"/>
                    <a:pt x="487" y="1064"/>
                    <a:pt x="2220" y="547"/>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4"/>
            <p:cNvSpPr/>
            <p:nvPr/>
          </p:nvSpPr>
          <p:spPr>
            <a:xfrm>
              <a:off x="913650" y="1238150"/>
              <a:ext cx="103375" cy="164150"/>
            </a:xfrm>
            <a:custGeom>
              <a:rect b="b" l="l" r="r" t="t"/>
              <a:pathLst>
                <a:path extrusionOk="0" h="6566" w="4135">
                  <a:moveTo>
                    <a:pt x="366" y="3435"/>
                  </a:moveTo>
                  <a:cubicBezTo>
                    <a:pt x="761" y="1672"/>
                    <a:pt x="2919" y="1"/>
                    <a:pt x="2919" y="1"/>
                  </a:cubicBezTo>
                  <a:cubicBezTo>
                    <a:pt x="2919" y="1"/>
                    <a:pt x="4135" y="2432"/>
                    <a:pt x="3709" y="4195"/>
                  </a:cubicBezTo>
                  <a:cubicBezTo>
                    <a:pt x="3344" y="5928"/>
                    <a:pt x="2372" y="6566"/>
                    <a:pt x="1460" y="6353"/>
                  </a:cubicBezTo>
                  <a:cubicBezTo>
                    <a:pt x="548" y="6171"/>
                    <a:pt x="1" y="5198"/>
                    <a:pt x="366" y="3435"/>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4"/>
            <p:cNvSpPr/>
            <p:nvPr/>
          </p:nvSpPr>
          <p:spPr>
            <a:xfrm>
              <a:off x="986600" y="1238150"/>
              <a:ext cx="136050" cy="128450"/>
            </a:xfrm>
            <a:custGeom>
              <a:rect b="b" l="l" r="r" t="t"/>
              <a:pathLst>
                <a:path extrusionOk="0" h="5138" w="5442">
                  <a:moveTo>
                    <a:pt x="1703" y="3922"/>
                  </a:moveTo>
                  <a:cubicBezTo>
                    <a:pt x="396" y="2706"/>
                    <a:pt x="1" y="1"/>
                    <a:pt x="1" y="1"/>
                  </a:cubicBezTo>
                  <a:cubicBezTo>
                    <a:pt x="1" y="1"/>
                    <a:pt x="2706" y="183"/>
                    <a:pt x="4043" y="1399"/>
                  </a:cubicBezTo>
                  <a:cubicBezTo>
                    <a:pt x="5350" y="2615"/>
                    <a:pt x="5442" y="3770"/>
                    <a:pt x="4803" y="4438"/>
                  </a:cubicBezTo>
                  <a:cubicBezTo>
                    <a:pt x="4135" y="5137"/>
                    <a:pt x="3040" y="5137"/>
                    <a:pt x="1703" y="3922"/>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4"/>
            <p:cNvSpPr/>
            <p:nvPr/>
          </p:nvSpPr>
          <p:spPr>
            <a:xfrm>
              <a:off x="986600" y="1154575"/>
              <a:ext cx="162650" cy="109425"/>
            </a:xfrm>
            <a:custGeom>
              <a:rect b="b" l="l" r="r" t="t"/>
              <a:pathLst>
                <a:path extrusionOk="0" h="4377" w="6506">
                  <a:moveTo>
                    <a:pt x="4256" y="3830"/>
                  </a:moveTo>
                  <a:cubicBezTo>
                    <a:pt x="2554" y="4377"/>
                    <a:pt x="1" y="3344"/>
                    <a:pt x="1" y="3344"/>
                  </a:cubicBezTo>
                  <a:cubicBezTo>
                    <a:pt x="1" y="3344"/>
                    <a:pt x="1521" y="1094"/>
                    <a:pt x="3223" y="517"/>
                  </a:cubicBezTo>
                  <a:cubicBezTo>
                    <a:pt x="4955" y="0"/>
                    <a:pt x="5958" y="486"/>
                    <a:pt x="6232" y="1398"/>
                  </a:cubicBezTo>
                  <a:cubicBezTo>
                    <a:pt x="6505" y="2310"/>
                    <a:pt x="5958" y="3313"/>
                    <a:pt x="4256" y="3830"/>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4"/>
            <p:cNvSpPr/>
            <p:nvPr/>
          </p:nvSpPr>
          <p:spPr>
            <a:xfrm>
              <a:off x="943300" y="1191050"/>
              <a:ext cx="88925" cy="89675"/>
            </a:xfrm>
            <a:custGeom>
              <a:rect b="b" l="l" r="r" t="t"/>
              <a:pathLst>
                <a:path extrusionOk="0" h="3587" w="3557">
                  <a:moveTo>
                    <a:pt x="3374" y="2158"/>
                  </a:moveTo>
                  <a:cubicBezTo>
                    <a:pt x="3192" y="3040"/>
                    <a:pt x="2310" y="3587"/>
                    <a:pt x="1429" y="3374"/>
                  </a:cubicBezTo>
                  <a:cubicBezTo>
                    <a:pt x="547" y="3192"/>
                    <a:pt x="0" y="2310"/>
                    <a:pt x="213" y="1429"/>
                  </a:cubicBezTo>
                  <a:cubicBezTo>
                    <a:pt x="395" y="547"/>
                    <a:pt x="1277" y="0"/>
                    <a:pt x="2158" y="213"/>
                  </a:cubicBezTo>
                  <a:cubicBezTo>
                    <a:pt x="3009" y="456"/>
                    <a:pt x="3557" y="1277"/>
                    <a:pt x="3374" y="2158"/>
                  </a:cubicBezTo>
                  <a:close/>
                </a:path>
              </a:pathLst>
            </a:custGeom>
            <a:solidFill>
              <a:schemeClr val="lt2"/>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8" name="Shape 68"/>
        <p:cNvGrpSpPr/>
        <p:nvPr/>
      </p:nvGrpSpPr>
      <p:grpSpPr>
        <a:xfrm>
          <a:off x="0" y="0"/>
          <a:ext cx="0" cy="0"/>
          <a:chOff x="0" y="0"/>
          <a:chExt cx="0" cy="0"/>
        </a:xfrm>
      </p:grpSpPr>
      <p:sp>
        <p:nvSpPr>
          <p:cNvPr id="69" name="Google Shape;69;p5"/>
          <p:cNvSpPr txBox="1"/>
          <p:nvPr>
            <p:ph idx="1" type="subTitle"/>
          </p:nvPr>
        </p:nvSpPr>
        <p:spPr>
          <a:xfrm>
            <a:off x="729875" y="1451238"/>
            <a:ext cx="3857700" cy="342300"/>
          </a:xfrm>
          <a:prstGeom prst="rect">
            <a:avLst/>
          </a:prstGeom>
        </p:spPr>
        <p:txBody>
          <a:bodyPr anchorCtr="0" anchor="ctr" bIns="91425" lIns="91425" spcFirstLastPara="1" rIns="91425" wrap="square" tIns="91425">
            <a:noAutofit/>
          </a:bodyPr>
          <a:lstStyle>
            <a:lvl1pPr lvl="0" rtl="0">
              <a:spcBef>
                <a:spcPts val="0"/>
              </a:spcBef>
              <a:spcAft>
                <a:spcPts val="0"/>
              </a:spcAft>
              <a:buSzPts val="1800"/>
              <a:buFont typeface="Josefin Sans"/>
              <a:buNone/>
              <a:defRPr b="1" sz="2000"/>
            </a:lvl1pPr>
            <a:lvl2pPr lvl="1" rtl="0">
              <a:spcBef>
                <a:spcPts val="0"/>
              </a:spcBef>
              <a:spcAft>
                <a:spcPts val="0"/>
              </a:spcAft>
              <a:buSzPts val="1800"/>
              <a:buFont typeface="Josefin Sans"/>
              <a:buNone/>
              <a:defRPr sz="1800">
                <a:latin typeface="Josefin Sans"/>
                <a:ea typeface="Josefin Sans"/>
                <a:cs typeface="Josefin Sans"/>
                <a:sym typeface="Josefin Sans"/>
              </a:defRPr>
            </a:lvl2pPr>
            <a:lvl3pPr lvl="2" rtl="0">
              <a:spcBef>
                <a:spcPts val="1600"/>
              </a:spcBef>
              <a:spcAft>
                <a:spcPts val="0"/>
              </a:spcAft>
              <a:buSzPts val="1800"/>
              <a:buFont typeface="Josefin Sans"/>
              <a:buNone/>
              <a:defRPr sz="1800">
                <a:latin typeface="Josefin Sans"/>
                <a:ea typeface="Josefin Sans"/>
                <a:cs typeface="Josefin Sans"/>
                <a:sym typeface="Josefin Sans"/>
              </a:defRPr>
            </a:lvl3pPr>
            <a:lvl4pPr lvl="3" rtl="0">
              <a:spcBef>
                <a:spcPts val="1600"/>
              </a:spcBef>
              <a:spcAft>
                <a:spcPts val="0"/>
              </a:spcAft>
              <a:buSzPts val="1800"/>
              <a:buFont typeface="Josefin Sans"/>
              <a:buNone/>
              <a:defRPr sz="1800">
                <a:latin typeface="Josefin Sans"/>
                <a:ea typeface="Josefin Sans"/>
                <a:cs typeface="Josefin Sans"/>
                <a:sym typeface="Josefin Sans"/>
              </a:defRPr>
            </a:lvl4pPr>
            <a:lvl5pPr lvl="4" rtl="0">
              <a:spcBef>
                <a:spcPts val="1600"/>
              </a:spcBef>
              <a:spcAft>
                <a:spcPts val="0"/>
              </a:spcAft>
              <a:buSzPts val="1800"/>
              <a:buFont typeface="Josefin Sans"/>
              <a:buNone/>
              <a:defRPr sz="1800">
                <a:latin typeface="Josefin Sans"/>
                <a:ea typeface="Josefin Sans"/>
                <a:cs typeface="Josefin Sans"/>
                <a:sym typeface="Josefin Sans"/>
              </a:defRPr>
            </a:lvl5pPr>
            <a:lvl6pPr lvl="5" rtl="0">
              <a:spcBef>
                <a:spcPts val="1600"/>
              </a:spcBef>
              <a:spcAft>
                <a:spcPts val="0"/>
              </a:spcAft>
              <a:buSzPts val="1800"/>
              <a:buFont typeface="Josefin Sans"/>
              <a:buNone/>
              <a:defRPr sz="1800">
                <a:latin typeface="Josefin Sans"/>
                <a:ea typeface="Josefin Sans"/>
                <a:cs typeface="Josefin Sans"/>
                <a:sym typeface="Josefin Sans"/>
              </a:defRPr>
            </a:lvl6pPr>
            <a:lvl7pPr lvl="6" rtl="0">
              <a:spcBef>
                <a:spcPts val="1600"/>
              </a:spcBef>
              <a:spcAft>
                <a:spcPts val="0"/>
              </a:spcAft>
              <a:buSzPts val="1800"/>
              <a:buFont typeface="Josefin Sans"/>
              <a:buNone/>
              <a:defRPr sz="1800">
                <a:latin typeface="Josefin Sans"/>
                <a:ea typeface="Josefin Sans"/>
                <a:cs typeface="Josefin Sans"/>
                <a:sym typeface="Josefin Sans"/>
              </a:defRPr>
            </a:lvl7pPr>
            <a:lvl8pPr lvl="7" rtl="0">
              <a:spcBef>
                <a:spcPts val="1600"/>
              </a:spcBef>
              <a:spcAft>
                <a:spcPts val="0"/>
              </a:spcAft>
              <a:buSzPts val="1800"/>
              <a:buFont typeface="Josefin Sans"/>
              <a:buNone/>
              <a:defRPr sz="1800">
                <a:latin typeface="Josefin Sans"/>
                <a:ea typeface="Josefin Sans"/>
                <a:cs typeface="Josefin Sans"/>
                <a:sym typeface="Josefin Sans"/>
              </a:defRPr>
            </a:lvl8pPr>
            <a:lvl9pPr lvl="8" rtl="0">
              <a:spcBef>
                <a:spcPts val="1600"/>
              </a:spcBef>
              <a:spcAft>
                <a:spcPts val="1600"/>
              </a:spcAft>
              <a:buSzPts val="1800"/>
              <a:buFont typeface="Josefin Sans"/>
              <a:buNone/>
              <a:defRPr sz="1800">
                <a:latin typeface="Josefin Sans"/>
                <a:ea typeface="Josefin Sans"/>
                <a:cs typeface="Josefin Sans"/>
                <a:sym typeface="Josefin Sans"/>
              </a:defRPr>
            </a:lvl9pPr>
          </a:lstStyle>
          <a:p/>
        </p:txBody>
      </p:sp>
      <p:sp>
        <p:nvSpPr>
          <p:cNvPr id="70" name="Google Shape;70;p5"/>
          <p:cNvSpPr txBox="1"/>
          <p:nvPr>
            <p:ph idx="2" type="body"/>
          </p:nvPr>
        </p:nvSpPr>
        <p:spPr>
          <a:xfrm>
            <a:off x="729875" y="1782213"/>
            <a:ext cx="3857700" cy="789000"/>
          </a:xfrm>
          <a:prstGeom prst="rect">
            <a:avLst/>
          </a:prstGeom>
        </p:spPr>
        <p:txBody>
          <a:bodyPr anchorCtr="0" anchor="ctr" bIns="91425" lIns="91425" spcFirstLastPara="1" rIns="91425" wrap="square" tIns="91425">
            <a:noAutofit/>
          </a:bodyPr>
          <a:lstStyle>
            <a:lvl1pPr indent="-317500" lvl="0" marL="457200" rtl="0">
              <a:spcBef>
                <a:spcPts val="0"/>
              </a:spcBef>
              <a:spcAft>
                <a:spcPts val="0"/>
              </a:spcAft>
              <a:buSzPts val="1400"/>
              <a:buChar char="●"/>
              <a:defRPr/>
            </a:lvl1pPr>
            <a:lvl2pPr indent="-317500" lvl="1" marL="914400" rtl="0" algn="ctr">
              <a:spcBef>
                <a:spcPts val="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71" name="Google Shape;71;p5"/>
          <p:cNvSpPr txBox="1"/>
          <p:nvPr>
            <p:ph idx="3" type="subTitle"/>
          </p:nvPr>
        </p:nvSpPr>
        <p:spPr>
          <a:xfrm>
            <a:off x="729875" y="3158583"/>
            <a:ext cx="3857700" cy="342300"/>
          </a:xfrm>
          <a:prstGeom prst="rect">
            <a:avLst/>
          </a:prstGeom>
        </p:spPr>
        <p:txBody>
          <a:bodyPr anchorCtr="0" anchor="ctr" bIns="91425" lIns="91425" spcFirstLastPara="1" rIns="91425" wrap="square" tIns="91425">
            <a:noAutofit/>
          </a:bodyPr>
          <a:lstStyle>
            <a:lvl1pPr lvl="0" rtl="0">
              <a:spcBef>
                <a:spcPts val="0"/>
              </a:spcBef>
              <a:spcAft>
                <a:spcPts val="0"/>
              </a:spcAft>
              <a:buSzPts val="1800"/>
              <a:buFont typeface="Josefin Sans"/>
              <a:buNone/>
              <a:defRPr b="1" sz="2000"/>
            </a:lvl1pPr>
            <a:lvl2pPr lvl="1" rtl="0">
              <a:spcBef>
                <a:spcPts val="0"/>
              </a:spcBef>
              <a:spcAft>
                <a:spcPts val="0"/>
              </a:spcAft>
              <a:buSzPts val="1800"/>
              <a:buFont typeface="Josefin Sans"/>
              <a:buNone/>
              <a:defRPr sz="1800">
                <a:latin typeface="Josefin Sans"/>
                <a:ea typeface="Josefin Sans"/>
                <a:cs typeface="Josefin Sans"/>
                <a:sym typeface="Josefin Sans"/>
              </a:defRPr>
            </a:lvl2pPr>
            <a:lvl3pPr lvl="2" rtl="0">
              <a:spcBef>
                <a:spcPts val="1600"/>
              </a:spcBef>
              <a:spcAft>
                <a:spcPts val="0"/>
              </a:spcAft>
              <a:buSzPts val="1800"/>
              <a:buFont typeface="Josefin Sans"/>
              <a:buNone/>
              <a:defRPr sz="1800">
                <a:latin typeface="Josefin Sans"/>
                <a:ea typeface="Josefin Sans"/>
                <a:cs typeface="Josefin Sans"/>
                <a:sym typeface="Josefin Sans"/>
              </a:defRPr>
            </a:lvl3pPr>
            <a:lvl4pPr lvl="3" rtl="0">
              <a:spcBef>
                <a:spcPts val="1600"/>
              </a:spcBef>
              <a:spcAft>
                <a:spcPts val="0"/>
              </a:spcAft>
              <a:buSzPts val="1800"/>
              <a:buFont typeface="Josefin Sans"/>
              <a:buNone/>
              <a:defRPr sz="1800">
                <a:latin typeface="Josefin Sans"/>
                <a:ea typeface="Josefin Sans"/>
                <a:cs typeface="Josefin Sans"/>
                <a:sym typeface="Josefin Sans"/>
              </a:defRPr>
            </a:lvl4pPr>
            <a:lvl5pPr lvl="4" rtl="0">
              <a:spcBef>
                <a:spcPts val="1600"/>
              </a:spcBef>
              <a:spcAft>
                <a:spcPts val="0"/>
              </a:spcAft>
              <a:buSzPts val="1800"/>
              <a:buFont typeface="Josefin Sans"/>
              <a:buNone/>
              <a:defRPr sz="1800">
                <a:latin typeface="Josefin Sans"/>
                <a:ea typeface="Josefin Sans"/>
                <a:cs typeface="Josefin Sans"/>
                <a:sym typeface="Josefin Sans"/>
              </a:defRPr>
            </a:lvl5pPr>
            <a:lvl6pPr lvl="5" rtl="0">
              <a:spcBef>
                <a:spcPts val="1600"/>
              </a:spcBef>
              <a:spcAft>
                <a:spcPts val="0"/>
              </a:spcAft>
              <a:buSzPts val="1800"/>
              <a:buFont typeface="Josefin Sans"/>
              <a:buNone/>
              <a:defRPr sz="1800">
                <a:latin typeface="Josefin Sans"/>
                <a:ea typeface="Josefin Sans"/>
                <a:cs typeface="Josefin Sans"/>
                <a:sym typeface="Josefin Sans"/>
              </a:defRPr>
            </a:lvl6pPr>
            <a:lvl7pPr lvl="6" rtl="0">
              <a:spcBef>
                <a:spcPts val="1600"/>
              </a:spcBef>
              <a:spcAft>
                <a:spcPts val="0"/>
              </a:spcAft>
              <a:buSzPts val="1800"/>
              <a:buFont typeface="Josefin Sans"/>
              <a:buNone/>
              <a:defRPr sz="1800">
                <a:latin typeface="Josefin Sans"/>
                <a:ea typeface="Josefin Sans"/>
                <a:cs typeface="Josefin Sans"/>
                <a:sym typeface="Josefin Sans"/>
              </a:defRPr>
            </a:lvl7pPr>
            <a:lvl8pPr lvl="7" rtl="0">
              <a:spcBef>
                <a:spcPts val="1600"/>
              </a:spcBef>
              <a:spcAft>
                <a:spcPts val="0"/>
              </a:spcAft>
              <a:buSzPts val="1800"/>
              <a:buFont typeface="Josefin Sans"/>
              <a:buNone/>
              <a:defRPr sz="1800">
                <a:latin typeface="Josefin Sans"/>
                <a:ea typeface="Josefin Sans"/>
                <a:cs typeface="Josefin Sans"/>
                <a:sym typeface="Josefin Sans"/>
              </a:defRPr>
            </a:lvl8pPr>
            <a:lvl9pPr lvl="8" rtl="0">
              <a:spcBef>
                <a:spcPts val="1600"/>
              </a:spcBef>
              <a:spcAft>
                <a:spcPts val="1600"/>
              </a:spcAft>
              <a:buSzPts val="1800"/>
              <a:buFont typeface="Josefin Sans"/>
              <a:buNone/>
              <a:defRPr sz="1800">
                <a:latin typeface="Josefin Sans"/>
                <a:ea typeface="Josefin Sans"/>
                <a:cs typeface="Josefin Sans"/>
                <a:sym typeface="Josefin Sans"/>
              </a:defRPr>
            </a:lvl9pPr>
          </a:lstStyle>
          <a:p/>
        </p:txBody>
      </p:sp>
      <p:sp>
        <p:nvSpPr>
          <p:cNvPr id="72" name="Google Shape;72;p5"/>
          <p:cNvSpPr txBox="1"/>
          <p:nvPr>
            <p:ph idx="4" type="body"/>
          </p:nvPr>
        </p:nvSpPr>
        <p:spPr>
          <a:xfrm>
            <a:off x="729875" y="3489562"/>
            <a:ext cx="3857700" cy="789000"/>
          </a:xfrm>
          <a:prstGeom prst="rect">
            <a:avLst/>
          </a:prstGeom>
        </p:spPr>
        <p:txBody>
          <a:bodyPr anchorCtr="0" anchor="ctr" bIns="91425" lIns="91425" spcFirstLastPara="1" rIns="91425" wrap="square" tIns="91425">
            <a:noAutofit/>
          </a:bodyPr>
          <a:lstStyle>
            <a:lvl1pPr indent="-317500" lvl="0" marL="457200" rtl="0">
              <a:spcBef>
                <a:spcPts val="0"/>
              </a:spcBef>
              <a:spcAft>
                <a:spcPts val="0"/>
              </a:spcAft>
              <a:buSzPts val="1400"/>
              <a:buChar char="●"/>
              <a:defRPr/>
            </a:lvl1pPr>
            <a:lvl2pPr indent="-317500" lvl="1" marL="914400" rtl="0" algn="ctr">
              <a:spcBef>
                <a:spcPts val="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73" name="Google Shape;73;p5"/>
          <p:cNvSpPr txBox="1"/>
          <p:nvPr>
            <p:ph type="title"/>
          </p:nvPr>
        </p:nvSpPr>
        <p:spPr>
          <a:xfrm>
            <a:off x="713225" y="362625"/>
            <a:ext cx="7717500" cy="704100"/>
          </a:xfrm>
          <a:prstGeom prst="rect">
            <a:avLst/>
          </a:prstGeom>
        </p:spPr>
        <p:txBody>
          <a:bodyPr anchorCtr="0" anchor="t" bIns="91425" lIns="91425" spcFirstLastPara="1" rIns="91425" wrap="square" tIns="91425">
            <a:noAutofit/>
          </a:bodyPr>
          <a:lstStyle>
            <a:lvl1pPr lvl="0" rtl="0">
              <a:spcBef>
                <a:spcPts val="0"/>
              </a:spcBef>
              <a:spcAft>
                <a:spcPts val="0"/>
              </a:spcAft>
              <a:buNone/>
              <a:defRPr sz="3200"/>
            </a:lvl1pPr>
            <a:lvl2pPr lvl="1" rtl="0">
              <a:spcBef>
                <a:spcPts val="0"/>
              </a:spcBef>
              <a:spcAft>
                <a:spcPts val="0"/>
              </a:spcAft>
              <a:buNone/>
              <a:defRPr sz="3200"/>
            </a:lvl2pPr>
            <a:lvl3pPr lvl="2" rtl="0">
              <a:spcBef>
                <a:spcPts val="0"/>
              </a:spcBef>
              <a:spcAft>
                <a:spcPts val="0"/>
              </a:spcAft>
              <a:buNone/>
              <a:defRPr sz="3200"/>
            </a:lvl3pPr>
            <a:lvl4pPr lvl="3" rtl="0">
              <a:spcBef>
                <a:spcPts val="0"/>
              </a:spcBef>
              <a:spcAft>
                <a:spcPts val="0"/>
              </a:spcAft>
              <a:buNone/>
              <a:defRPr sz="3200"/>
            </a:lvl4pPr>
            <a:lvl5pPr lvl="4" rtl="0">
              <a:spcBef>
                <a:spcPts val="0"/>
              </a:spcBef>
              <a:spcAft>
                <a:spcPts val="0"/>
              </a:spcAft>
              <a:buNone/>
              <a:defRPr sz="3200"/>
            </a:lvl5pPr>
            <a:lvl6pPr lvl="5" rtl="0">
              <a:spcBef>
                <a:spcPts val="0"/>
              </a:spcBef>
              <a:spcAft>
                <a:spcPts val="0"/>
              </a:spcAft>
              <a:buNone/>
              <a:defRPr sz="3200"/>
            </a:lvl6pPr>
            <a:lvl7pPr lvl="6" rtl="0">
              <a:spcBef>
                <a:spcPts val="0"/>
              </a:spcBef>
              <a:spcAft>
                <a:spcPts val="0"/>
              </a:spcAft>
              <a:buNone/>
              <a:defRPr sz="3200"/>
            </a:lvl7pPr>
            <a:lvl8pPr lvl="7" rtl="0">
              <a:spcBef>
                <a:spcPts val="0"/>
              </a:spcBef>
              <a:spcAft>
                <a:spcPts val="0"/>
              </a:spcAft>
              <a:buNone/>
              <a:defRPr sz="3200"/>
            </a:lvl8pPr>
            <a:lvl9pPr lvl="8" rtl="0">
              <a:spcBef>
                <a:spcPts val="0"/>
              </a:spcBef>
              <a:spcAft>
                <a:spcPts val="0"/>
              </a:spcAft>
              <a:buNone/>
              <a:defRPr sz="32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4" name="Shape 74"/>
        <p:cNvGrpSpPr/>
        <p:nvPr/>
      </p:nvGrpSpPr>
      <p:grpSpPr>
        <a:xfrm>
          <a:off x="0" y="0"/>
          <a:ext cx="0" cy="0"/>
          <a:chOff x="0" y="0"/>
          <a:chExt cx="0" cy="0"/>
        </a:xfrm>
      </p:grpSpPr>
      <p:sp>
        <p:nvSpPr>
          <p:cNvPr id="75" name="Google Shape;75;p6"/>
          <p:cNvSpPr txBox="1"/>
          <p:nvPr>
            <p:ph type="title"/>
          </p:nvPr>
        </p:nvSpPr>
        <p:spPr>
          <a:xfrm>
            <a:off x="713225" y="362625"/>
            <a:ext cx="7717500" cy="704100"/>
          </a:xfrm>
          <a:prstGeom prst="rect">
            <a:avLst/>
          </a:prstGeom>
        </p:spPr>
        <p:txBody>
          <a:bodyPr anchorCtr="0" anchor="t" bIns="91425" lIns="91425" spcFirstLastPara="1" rIns="91425" wrap="square" tIns="91425">
            <a:noAutofit/>
          </a:bodyPr>
          <a:lstStyle>
            <a:lvl1pPr lvl="0" rtl="0" algn="ctr">
              <a:spcBef>
                <a:spcPts val="0"/>
              </a:spcBef>
              <a:spcAft>
                <a:spcPts val="0"/>
              </a:spcAft>
              <a:buNone/>
              <a:defRPr/>
            </a:lvl1pPr>
            <a:lvl2pPr lvl="1" rtl="0" algn="ctr">
              <a:spcBef>
                <a:spcPts val="0"/>
              </a:spcBef>
              <a:spcAft>
                <a:spcPts val="0"/>
              </a:spcAft>
              <a:buNone/>
              <a:defRPr/>
            </a:lvl2pPr>
            <a:lvl3pPr lvl="2" rtl="0" algn="ctr">
              <a:spcBef>
                <a:spcPts val="0"/>
              </a:spcBef>
              <a:spcAft>
                <a:spcPts val="0"/>
              </a:spcAft>
              <a:buNone/>
              <a:defRPr/>
            </a:lvl3pPr>
            <a:lvl4pPr lvl="3" rtl="0" algn="ctr">
              <a:spcBef>
                <a:spcPts val="0"/>
              </a:spcBef>
              <a:spcAft>
                <a:spcPts val="0"/>
              </a:spcAft>
              <a:buNone/>
              <a:defRPr/>
            </a:lvl4pPr>
            <a:lvl5pPr lvl="4" rtl="0" algn="ctr">
              <a:spcBef>
                <a:spcPts val="0"/>
              </a:spcBef>
              <a:spcAft>
                <a:spcPts val="0"/>
              </a:spcAft>
              <a:buNone/>
              <a:defRPr/>
            </a:lvl5pPr>
            <a:lvl6pPr lvl="5" rtl="0" algn="ctr">
              <a:spcBef>
                <a:spcPts val="0"/>
              </a:spcBef>
              <a:spcAft>
                <a:spcPts val="0"/>
              </a:spcAft>
              <a:buNone/>
              <a:defRPr/>
            </a:lvl6pPr>
            <a:lvl7pPr lvl="6" rtl="0" algn="ctr">
              <a:spcBef>
                <a:spcPts val="0"/>
              </a:spcBef>
              <a:spcAft>
                <a:spcPts val="0"/>
              </a:spcAft>
              <a:buNone/>
              <a:defRPr/>
            </a:lvl7pPr>
            <a:lvl8pPr lvl="7" rtl="0" algn="ctr">
              <a:spcBef>
                <a:spcPts val="0"/>
              </a:spcBef>
              <a:spcAft>
                <a:spcPts val="0"/>
              </a:spcAft>
              <a:buNone/>
              <a:defRPr/>
            </a:lvl8pPr>
            <a:lvl9pPr lvl="8" rtl="0" algn="ctr">
              <a:spcBef>
                <a:spcPts val="0"/>
              </a:spcBef>
              <a:spcAft>
                <a:spcPts val="0"/>
              </a:spcAft>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6" name="Shape 76"/>
        <p:cNvGrpSpPr/>
        <p:nvPr/>
      </p:nvGrpSpPr>
      <p:grpSpPr>
        <a:xfrm>
          <a:off x="0" y="0"/>
          <a:ext cx="0" cy="0"/>
          <a:chOff x="0" y="0"/>
          <a:chExt cx="0" cy="0"/>
        </a:xfrm>
      </p:grpSpPr>
      <p:sp>
        <p:nvSpPr>
          <p:cNvPr id="77" name="Google Shape;77;p7"/>
          <p:cNvSpPr txBox="1"/>
          <p:nvPr>
            <p:ph idx="1" type="body"/>
          </p:nvPr>
        </p:nvSpPr>
        <p:spPr>
          <a:xfrm>
            <a:off x="4590900" y="1383000"/>
            <a:ext cx="3486300" cy="24156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Clr>
                <a:schemeClr val="dk2"/>
              </a:buClr>
              <a:buSzPts val="1400"/>
              <a:buChar char="●"/>
              <a:defRPr/>
            </a:lvl1pPr>
            <a:lvl2pPr indent="-304800" lvl="1" marL="914400">
              <a:spcBef>
                <a:spcPts val="10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78" name="Google Shape;78;p7"/>
          <p:cNvSpPr txBox="1"/>
          <p:nvPr>
            <p:ph type="title"/>
          </p:nvPr>
        </p:nvSpPr>
        <p:spPr>
          <a:xfrm>
            <a:off x="713225" y="362625"/>
            <a:ext cx="7717500" cy="704100"/>
          </a:xfrm>
          <a:prstGeom prst="rect">
            <a:avLst/>
          </a:prstGeom>
        </p:spPr>
        <p:txBody>
          <a:bodyPr anchorCtr="0" anchor="t" bIns="91425" lIns="91425" spcFirstLastPara="1" rIns="91425" wrap="square" tIns="91425">
            <a:noAutofit/>
          </a:bodyPr>
          <a:lstStyle>
            <a:lvl1pPr lvl="0" rtl="0">
              <a:spcBef>
                <a:spcPts val="0"/>
              </a:spcBef>
              <a:spcAft>
                <a:spcPts val="0"/>
              </a:spcAft>
              <a:buNone/>
              <a:defRPr sz="3200"/>
            </a:lvl1pPr>
            <a:lvl2pPr lvl="1" rtl="0">
              <a:spcBef>
                <a:spcPts val="0"/>
              </a:spcBef>
              <a:spcAft>
                <a:spcPts val="0"/>
              </a:spcAft>
              <a:buNone/>
              <a:defRPr sz="3200"/>
            </a:lvl2pPr>
            <a:lvl3pPr lvl="2" rtl="0">
              <a:spcBef>
                <a:spcPts val="0"/>
              </a:spcBef>
              <a:spcAft>
                <a:spcPts val="0"/>
              </a:spcAft>
              <a:buNone/>
              <a:defRPr sz="3200"/>
            </a:lvl3pPr>
            <a:lvl4pPr lvl="3" rtl="0">
              <a:spcBef>
                <a:spcPts val="0"/>
              </a:spcBef>
              <a:spcAft>
                <a:spcPts val="0"/>
              </a:spcAft>
              <a:buNone/>
              <a:defRPr sz="3200"/>
            </a:lvl4pPr>
            <a:lvl5pPr lvl="4" rtl="0">
              <a:spcBef>
                <a:spcPts val="0"/>
              </a:spcBef>
              <a:spcAft>
                <a:spcPts val="0"/>
              </a:spcAft>
              <a:buNone/>
              <a:defRPr sz="3200"/>
            </a:lvl5pPr>
            <a:lvl6pPr lvl="5" rtl="0">
              <a:spcBef>
                <a:spcPts val="0"/>
              </a:spcBef>
              <a:spcAft>
                <a:spcPts val="0"/>
              </a:spcAft>
              <a:buNone/>
              <a:defRPr sz="3200"/>
            </a:lvl6pPr>
            <a:lvl7pPr lvl="6" rtl="0">
              <a:spcBef>
                <a:spcPts val="0"/>
              </a:spcBef>
              <a:spcAft>
                <a:spcPts val="0"/>
              </a:spcAft>
              <a:buNone/>
              <a:defRPr sz="3200"/>
            </a:lvl7pPr>
            <a:lvl8pPr lvl="7" rtl="0">
              <a:spcBef>
                <a:spcPts val="0"/>
              </a:spcBef>
              <a:spcAft>
                <a:spcPts val="0"/>
              </a:spcAft>
              <a:buNone/>
              <a:defRPr sz="3200"/>
            </a:lvl8pPr>
            <a:lvl9pPr lvl="8" rtl="0">
              <a:spcBef>
                <a:spcPts val="0"/>
              </a:spcBef>
              <a:spcAft>
                <a:spcPts val="0"/>
              </a:spcAft>
              <a:buNone/>
              <a:defRPr sz="32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9" name="Shape 79"/>
        <p:cNvGrpSpPr/>
        <p:nvPr/>
      </p:nvGrpSpPr>
      <p:grpSpPr>
        <a:xfrm>
          <a:off x="0" y="0"/>
          <a:ext cx="0" cy="0"/>
          <a:chOff x="0" y="0"/>
          <a:chExt cx="0" cy="0"/>
        </a:xfrm>
      </p:grpSpPr>
      <p:sp>
        <p:nvSpPr>
          <p:cNvPr id="80" name="Google Shape;80;p8"/>
          <p:cNvSpPr txBox="1"/>
          <p:nvPr>
            <p:ph type="title"/>
          </p:nvPr>
        </p:nvSpPr>
        <p:spPr>
          <a:xfrm>
            <a:off x="3476500" y="1530750"/>
            <a:ext cx="4371600" cy="2082000"/>
          </a:xfrm>
          <a:prstGeom prst="rect">
            <a:avLst/>
          </a:prstGeom>
        </p:spPr>
        <p:txBody>
          <a:bodyPr anchorCtr="0" anchor="ctr" bIns="91425" lIns="91425" spcFirstLastPara="1" rIns="91425" wrap="square" tIns="91425">
            <a:noAutofit/>
          </a:bodyPr>
          <a:lstStyle>
            <a:lvl1pPr lvl="0" algn="r">
              <a:spcBef>
                <a:spcPts val="0"/>
              </a:spcBef>
              <a:spcAft>
                <a:spcPts val="0"/>
              </a:spcAft>
              <a:buSzPts val="4800"/>
              <a:buNone/>
              <a:defRPr sz="6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1" name="Shape 81"/>
        <p:cNvGrpSpPr/>
        <p:nvPr/>
      </p:nvGrpSpPr>
      <p:grpSpPr>
        <a:xfrm>
          <a:off x="0" y="0"/>
          <a:ext cx="0" cy="0"/>
          <a:chOff x="0" y="0"/>
          <a:chExt cx="0" cy="0"/>
        </a:xfrm>
      </p:grpSpPr>
      <p:sp>
        <p:nvSpPr>
          <p:cNvPr id="82" name="Google Shape;82;p9"/>
          <p:cNvSpPr txBox="1"/>
          <p:nvPr>
            <p:ph type="title"/>
          </p:nvPr>
        </p:nvSpPr>
        <p:spPr>
          <a:xfrm>
            <a:off x="1062125" y="1765602"/>
            <a:ext cx="3512400" cy="478200"/>
          </a:xfrm>
          <a:prstGeom prst="rect">
            <a:avLst/>
          </a:prstGeom>
        </p:spPr>
        <p:txBody>
          <a:bodyPr anchorCtr="0" anchor="ctr" bIns="91425" lIns="91425" spcFirstLastPara="1" rIns="91425" wrap="square" tIns="91425">
            <a:noAutofit/>
          </a:bodyPr>
          <a:lstStyle>
            <a:lvl1pPr lvl="0" rtl="0" algn="ctr">
              <a:spcBef>
                <a:spcPts val="0"/>
              </a:spcBef>
              <a:spcAft>
                <a:spcPts val="0"/>
              </a:spcAft>
              <a:buNone/>
              <a:defRPr sz="3600"/>
            </a:lvl1pPr>
            <a:lvl2pPr lvl="1" rtl="0" algn="ctr">
              <a:spcBef>
                <a:spcPts val="0"/>
              </a:spcBef>
              <a:spcAft>
                <a:spcPts val="0"/>
              </a:spcAft>
              <a:buNone/>
              <a:defRPr sz="3600"/>
            </a:lvl2pPr>
            <a:lvl3pPr lvl="2" rtl="0" algn="ctr">
              <a:spcBef>
                <a:spcPts val="0"/>
              </a:spcBef>
              <a:spcAft>
                <a:spcPts val="0"/>
              </a:spcAft>
              <a:buNone/>
              <a:defRPr sz="3600"/>
            </a:lvl3pPr>
            <a:lvl4pPr lvl="3" rtl="0" algn="ctr">
              <a:spcBef>
                <a:spcPts val="0"/>
              </a:spcBef>
              <a:spcAft>
                <a:spcPts val="0"/>
              </a:spcAft>
              <a:buNone/>
              <a:defRPr sz="3600"/>
            </a:lvl4pPr>
            <a:lvl5pPr lvl="4" rtl="0" algn="ctr">
              <a:spcBef>
                <a:spcPts val="0"/>
              </a:spcBef>
              <a:spcAft>
                <a:spcPts val="0"/>
              </a:spcAft>
              <a:buNone/>
              <a:defRPr sz="3600"/>
            </a:lvl5pPr>
            <a:lvl6pPr lvl="5" rtl="0" algn="ctr">
              <a:spcBef>
                <a:spcPts val="0"/>
              </a:spcBef>
              <a:spcAft>
                <a:spcPts val="0"/>
              </a:spcAft>
              <a:buNone/>
              <a:defRPr sz="3600"/>
            </a:lvl6pPr>
            <a:lvl7pPr lvl="6" rtl="0" algn="ctr">
              <a:spcBef>
                <a:spcPts val="0"/>
              </a:spcBef>
              <a:spcAft>
                <a:spcPts val="0"/>
              </a:spcAft>
              <a:buNone/>
              <a:defRPr sz="3600"/>
            </a:lvl7pPr>
            <a:lvl8pPr lvl="7" rtl="0" algn="ctr">
              <a:spcBef>
                <a:spcPts val="0"/>
              </a:spcBef>
              <a:spcAft>
                <a:spcPts val="0"/>
              </a:spcAft>
              <a:buNone/>
              <a:defRPr sz="3600"/>
            </a:lvl8pPr>
            <a:lvl9pPr lvl="8" rtl="0" algn="ctr">
              <a:spcBef>
                <a:spcPts val="0"/>
              </a:spcBef>
              <a:spcAft>
                <a:spcPts val="0"/>
              </a:spcAft>
              <a:buNone/>
              <a:defRPr sz="3600"/>
            </a:lvl9pPr>
          </a:lstStyle>
          <a:p/>
        </p:txBody>
      </p:sp>
      <p:sp>
        <p:nvSpPr>
          <p:cNvPr id="83" name="Google Shape;83;p9"/>
          <p:cNvSpPr txBox="1"/>
          <p:nvPr>
            <p:ph idx="2" type="title"/>
          </p:nvPr>
        </p:nvSpPr>
        <p:spPr>
          <a:xfrm>
            <a:off x="1062125" y="2282377"/>
            <a:ext cx="3512400" cy="1055700"/>
          </a:xfrm>
          <a:prstGeom prst="rect">
            <a:avLst/>
          </a:prstGeom>
        </p:spPr>
        <p:txBody>
          <a:bodyPr anchorCtr="0" anchor="t" bIns="91425" lIns="91425" spcFirstLastPara="1" rIns="91425" wrap="square" tIns="91425">
            <a:noAutofit/>
          </a:bodyPr>
          <a:lstStyle>
            <a:lvl1pPr lvl="0" rtl="0" algn="ctr">
              <a:spcBef>
                <a:spcPts val="0"/>
              </a:spcBef>
              <a:spcAft>
                <a:spcPts val="0"/>
              </a:spcAft>
              <a:buNone/>
              <a:defRPr b="0" sz="1600"/>
            </a:lvl1pPr>
            <a:lvl2pPr lvl="1" rtl="0" algn="ctr">
              <a:spcBef>
                <a:spcPts val="1600"/>
              </a:spcBef>
              <a:spcAft>
                <a:spcPts val="0"/>
              </a:spcAft>
              <a:buNone/>
              <a:defRPr b="0" sz="1600"/>
            </a:lvl2pPr>
            <a:lvl3pPr lvl="2" rtl="0" algn="ctr">
              <a:spcBef>
                <a:spcPts val="1600"/>
              </a:spcBef>
              <a:spcAft>
                <a:spcPts val="0"/>
              </a:spcAft>
              <a:buNone/>
              <a:defRPr b="0" sz="1600"/>
            </a:lvl3pPr>
            <a:lvl4pPr lvl="3" rtl="0" algn="ctr">
              <a:spcBef>
                <a:spcPts val="1600"/>
              </a:spcBef>
              <a:spcAft>
                <a:spcPts val="0"/>
              </a:spcAft>
              <a:buNone/>
              <a:defRPr b="0" sz="1600"/>
            </a:lvl4pPr>
            <a:lvl5pPr lvl="4" rtl="0" algn="ctr">
              <a:spcBef>
                <a:spcPts val="1600"/>
              </a:spcBef>
              <a:spcAft>
                <a:spcPts val="0"/>
              </a:spcAft>
              <a:buNone/>
              <a:defRPr b="0" sz="1600"/>
            </a:lvl5pPr>
            <a:lvl6pPr lvl="5" rtl="0" algn="ctr">
              <a:spcBef>
                <a:spcPts val="1600"/>
              </a:spcBef>
              <a:spcAft>
                <a:spcPts val="0"/>
              </a:spcAft>
              <a:buNone/>
              <a:defRPr b="0" sz="1600"/>
            </a:lvl6pPr>
            <a:lvl7pPr lvl="6" rtl="0" algn="ctr">
              <a:spcBef>
                <a:spcPts val="1600"/>
              </a:spcBef>
              <a:spcAft>
                <a:spcPts val="0"/>
              </a:spcAft>
              <a:buNone/>
              <a:defRPr b="0" sz="1600"/>
            </a:lvl7pPr>
            <a:lvl8pPr lvl="7" rtl="0" algn="ctr">
              <a:spcBef>
                <a:spcPts val="1600"/>
              </a:spcBef>
              <a:spcAft>
                <a:spcPts val="0"/>
              </a:spcAft>
              <a:buNone/>
              <a:defRPr b="0" sz="1600"/>
            </a:lvl8pPr>
            <a:lvl9pPr lvl="8" rtl="0" algn="ctr">
              <a:spcBef>
                <a:spcPts val="1600"/>
              </a:spcBef>
              <a:spcAft>
                <a:spcPts val="1600"/>
              </a:spcAft>
              <a:buNone/>
              <a:defRPr b="0" sz="16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4" name="Shape 84"/>
        <p:cNvGrpSpPr/>
        <p:nvPr/>
      </p:nvGrpSpPr>
      <p:grpSpPr>
        <a:xfrm>
          <a:off x="0" y="0"/>
          <a:ext cx="0" cy="0"/>
          <a:chOff x="0" y="0"/>
          <a:chExt cx="0" cy="0"/>
        </a:xfrm>
      </p:grpSpPr>
      <p:sp>
        <p:nvSpPr>
          <p:cNvPr id="85" name="Google Shape;85;p10"/>
          <p:cNvSpPr txBox="1"/>
          <p:nvPr>
            <p:ph idx="1" type="body"/>
          </p:nvPr>
        </p:nvSpPr>
        <p:spPr>
          <a:xfrm>
            <a:off x="1094825" y="3050300"/>
            <a:ext cx="4514400" cy="14769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400"/>
              <a:buNone/>
              <a:defRPr b="1" sz="3600"/>
            </a:lvl1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13225" y="539500"/>
            <a:ext cx="7717500" cy="478200"/>
          </a:xfrm>
          <a:prstGeom prst="rect">
            <a:avLst/>
          </a:prstGeom>
          <a:noFill/>
          <a:ln>
            <a:noFill/>
          </a:ln>
          <a:effectLst>
            <a:outerShdw blurRad="57150" rotWithShape="0" algn="bl" dir="5400000" dist="19050">
              <a:schemeClr val="dk1">
                <a:alpha val="40000"/>
              </a:schemeClr>
            </a:outerShdw>
          </a:effectLst>
        </p:spPr>
        <p:txBody>
          <a:bodyPr anchorCtr="0" anchor="t" bIns="91425" lIns="91425" spcFirstLastPara="1" rIns="91425" wrap="square" tIns="91425">
            <a:noAutofit/>
          </a:bodyPr>
          <a:lstStyle>
            <a:lvl1pPr lvl="0">
              <a:spcBef>
                <a:spcPts val="0"/>
              </a:spcBef>
              <a:spcAft>
                <a:spcPts val="0"/>
              </a:spcAft>
              <a:buClr>
                <a:schemeClr val="dk1"/>
              </a:buClr>
              <a:buSzPts val="3600"/>
              <a:buFont typeface="Imbue"/>
              <a:buNone/>
              <a:defRPr b="1" sz="3600">
                <a:solidFill>
                  <a:schemeClr val="dk1"/>
                </a:solidFill>
                <a:latin typeface="Imbue"/>
                <a:ea typeface="Imbue"/>
                <a:cs typeface="Imbue"/>
                <a:sym typeface="Imbue"/>
              </a:defRPr>
            </a:lvl1pPr>
            <a:lvl2pPr lvl="1">
              <a:spcBef>
                <a:spcPts val="0"/>
              </a:spcBef>
              <a:spcAft>
                <a:spcPts val="0"/>
              </a:spcAft>
              <a:buClr>
                <a:schemeClr val="dk1"/>
              </a:buClr>
              <a:buSzPts val="3000"/>
              <a:buFont typeface="Open Sans"/>
              <a:buNone/>
              <a:defRPr sz="3000">
                <a:solidFill>
                  <a:schemeClr val="dk1"/>
                </a:solidFill>
                <a:latin typeface="Open Sans"/>
                <a:ea typeface="Open Sans"/>
                <a:cs typeface="Open Sans"/>
                <a:sym typeface="Open Sans"/>
              </a:defRPr>
            </a:lvl2pPr>
            <a:lvl3pPr lvl="2">
              <a:spcBef>
                <a:spcPts val="0"/>
              </a:spcBef>
              <a:spcAft>
                <a:spcPts val="0"/>
              </a:spcAft>
              <a:buClr>
                <a:schemeClr val="dk1"/>
              </a:buClr>
              <a:buSzPts val="3000"/>
              <a:buFont typeface="Open Sans"/>
              <a:buNone/>
              <a:defRPr sz="3000">
                <a:solidFill>
                  <a:schemeClr val="dk1"/>
                </a:solidFill>
                <a:latin typeface="Open Sans"/>
                <a:ea typeface="Open Sans"/>
                <a:cs typeface="Open Sans"/>
                <a:sym typeface="Open Sans"/>
              </a:defRPr>
            </a:lvl3pPr>
            <a:lvl4pPr lvl="3">
              <a:spcBef>
                <a:spcPts val="0"/>
              </a:spcBef>
              <a:spcAft>
                <a:spcPts val="0"/>
              </a:spcAft>
              <a:buClr>
                <a:schemeClr val="dk1"/>
              </a:buClr>
              <a:buSzPts val="3000"/>
              <a:buFont typeface="Open Sans"/>
              <a:buNone/>
              <a:defRPr sz="3000">
                <a:solidFill>
                  <a:schemeClr val="dk1"/>
                </a:solidFill>
                <a:latin typeface="Open Sans"/>
                <a:ea typeface="Open Sans"/>
                <a:cs typeface="Open Sans"/>
                <a:sym typeface="Open Sans"/>
              </a:defRPr>
            </a:lvl4pPr>
            <a:lvl5pPr lvl="4">
              <a:spcBef>
                <a:spcPts val="0"/>
              </a:spcBef>
              <a:spcAft>
                <a:spcPts val="0"/>
              </a:spcAft>
              <a:buClr>
                <a:schemeClr val="dk1"/>
              </a:buClr>
              <a:buSzPts val="3000"/>
              <a:buFont typeface="Open Sans"/>
              <a:buNone/>
              <a:defRPr sz="3000">
                <a:solidFill>
                  <a:schemeClr val="dk1"/>
                </a:solidFill>
                <a:latin typeface="Open Sans"/>
                <a:ea typeface="Open Sans"/>
                <a:cs typeface="Open Sans"/>
                <a:sym typeface="Open Sans"/>
              </a:defRPr>
            </a:lvl5pPr>
            <a:lvl6pPr lvl="5">
              <a:spcBef>
                <a:spcPts val="0"/>
              </a:spcBef>
              <a:spcAft>
                <a:spcPts val="0"/>
              </a:spcAft>
              <a:buClr>
                <a:schemeClr val="dk1"/>
              </a:buClr>
              <a:buSzPts val="3000"/>
              <a:buFont typeface="Open Sans"/>
              <a:buNone/>
              <a:defRPr sz="3000">
                <a:solidFill>
                  <a:schemeClr val="dk1"/>
                </a:solidFill>
                <a:latin typeface="Open Sans"/>
                <a:ea typeface="Open Sans"/>
                <a:cs typeface="Open Sans"/>
                <a:sym typeface="Open Sans"/>
              </a:defRPr>
            </a:lvl6pPr>
            <a:lvl7pPr lvl="6">
              <a:spcBef>
                <a:spcPts val="0"/>
              </a:spcBef>
              <a:spcAft>
                <a:spcPts val="0"/>
              </a:spcAft>
              <a:buClr>
                <a:schemeClr val="dk1"/>
              </a:buClr>
              <a:buSzPts val="3000"/>
              <a:buFont typeface="Open Sans"/>
              <a:buNone/>
              <a:defRPr sz="3000">
                <a:solidFill>
                  <a:schemeClr val="dk1"/>
                </a:solidFill>
                <a:latin typeface="Open Sans"/>
                <a:ea typeface="Open Sans"/>
                <a:cs typeface="Open Sans"/>
                <a:sym typeface="Open Sans"/>
              </a:defRPr>
            </a:lvl7pPr>
            <a:lvl8pPr lvl="7">
              <a:spcBef>
                <a:spcPts val="0"/>
              </a:spcBef>
              <a:spcAft>
                <a:spcPts val="0"/>
              </a:spcAft>
              <a:buClr>
                <a:schemeClr val="dk1"/>
              </a:buClr>
              <a:buSzPts val="3000"/>
              <a:buFont typeface="Open Sans"/>
              <a:buNone/>
              <a:defRPr sz="3000">
                <a:solidFill>
                  <a:schemeClr val="dk1"/>
                </a:solidFill>
                <a:latin typeface="Open Sans"/>
                <a:ea typeface="Open Sans"/>
                <a:cs typeface="Open Sans"/>
                <a:sym typeface="Open Sans"/>
              </a:defRPr>
            </a:lvl8pPr>
            <a:lvl9pPr lvl="8">
              <a:spcBef>
                <a:spcPts val="0"/>
              </a:spcBef>
              <a:spcAft>
                <a:spcPts val="0"/>
              </a:spcAft>
              <a:buClr>
                <a:schemeClr val="dk1"/>
              </a:buClr>
              <a:buSzPts val="3000"/>
              <a:buFont typeface="Open Sans"/>
              <a:buNone/>
              <a:defRPr sz="3000">
                <a:solidFill>
                  <a:schemeClr val="dk1"/>
                </a:solidFill>
                <a:latin typeface="Open Sans"/>
                <a:ea typeface="Open Sans"/>
                <a:cs typeface="Open Sans"/>
                <a:sym typeface="Open Sans"/>
              </a:defRPr>
            </a:lvl9pPr>
          </a:lstStyle>
          <a:p/>
        </p:txBody>
      </p:sp>
      <p:sp>
        <p:nvSpPr>
          <p:cNvPr id="7" name="Google Shape;7;p1"/>
          <p:cNvSpPr txBox="1"/>
          <p:nvPr>
            <p:ph idx="1" type="body"/>
          </p:nvPr>
        </p:nvSpPr>
        <p:spPr>
          <a:xfrm>
            <a:off x="713225" y="1152475"/>
            <a:ext cx="7717500" cy="3447000"/>
          </a:xfrm>
          <a:prstGeom prst="rect">
            <a:avLst/>
          </a:prstGeom>
          <a:noFill/>
          <a:ln>
            <a:noFill/>
          </a:ln>
        </p:spPr>
        <p:txBody>
          <a:bodyPr anchorCtr="0" anchor="t" bIns="91425" lIns="91425" spcFirstLastPara="1" rIns="91425" wrap="square" tIns="91425">
            <a:noAutofit/>
          </a:bodyPr>
          <a:lstStyle>
            <a:lvl1pPr indent="-317500" lvl="0" marL="457200">
              <a:lnSpc>
                <a:spcPct val="100000"/>
              </a:lnSpc>
              <a:spcBef>
                <a:spcPts val="0"/>
              </a:spcBef>
              <a:spcAft>
                <a:spcPts val="0"/>
              </a:spcAft>
              <a:buClr>
                <a:schemeClr val="dk1"/>
              </a:buClr>
              <a:buSzPts val="1400"/>
              <a:buFont typeface="Poppins Light"/>
              <a:buChar char="●"/>
              <a:defRPr>
                <a:solidFill>
                  <a:schemeClr val="dk1"/>
                </a:solidFill>
                <a:latin typeface="Poppins Light"/>
                <a:ea typeface="Poppins Light"/>
                <a:cs typeface="Poppins Light"/>
                <a:sym typeface="Poppins Light"/>
              </a:defRPr>
            </a:lvl1pPr>
            <a:lvl2pPr indent="-317500" lvl="1" marL="914400">
              <a:lnSpc>
                <a:spcPct val="100000"/>
              </a:lnSpc>
              <a:spcBef>
                <a:spcPts val="1600"/>
              </a:spcBef>
              <a:spcAft>
                <a:spcPts val="0"/>
              </a:spcAft>
              <a:buClr>
                <a:schemeClr val="dk1"/>
              </a:buClr>
              <a:buSzPts val="1400"/>
              <a:buFont typeface="Poppins Light"/>
              <a:buChar char="○"/>
              <a:defRPr>
                <a:solidFill>
                  <a:schemeClr val="dk1"/>
                </a:solidFill>
                <a:latin typeface="Poppins Light"/>
                <a:ea typeface="Poppins Light"/>
                <a:cs typeface="Poppins Light"/>
                <a:sym typeface="Poppins Light"/>
              </a:defRPr>
            </a:lvl2pPr>
            <a:lvl3pPr indent="-317500" lvl="2" marL="1371600">
              <a:lnSpc>
                <a:spcPct val="100000"/>
              </a:lnSpc>
              <a:spcBef>
                <a:spcPts val="1600"/>
              </a:spcBef>
              <a:spcAft>
                <a:spcPts val="0"/>
              </a:spcAft>
              <a:buClr>
                <a:schemeClr val="dk1"/>
              </a:buClr>
              <a:buSzPts val="1400"/>
              <a:buFont typeface="Poppins Light"/>
              <a:buChar char="■"/>
              <a:defRPr>
                <a:solidFill>
                  <a:schemeClr val="dk1"/>
                </a:solidFill>
                <a:latin typeface="Poppins Light"/>
                <a:ea typeface="Poppins Light"/>
                <a:cs typeface="Poppins Light"/>
                <a:sym typeface="Poppins Light"/>
              </a:defRPr>
            </a:lvl3pPr>
            <a:lvl4pPr indent="-317500" lvl="3" marL="1828800">
              <a:lnSpc>
                <a:spcPct val="100000"/>
              </a:lnSpc>
              <a:spcBef>
                <a:spcPts val="1600"/>
              </a:spcBef>
              <a:spcAft>
                <a:spcPts val="0"/>
              </a:spcAft>
              <a:buClr>
                <a:schemeClr val="dk1"/>
              </a:buClr>
              <a:buSzPts val="1400"/>
              <a:buFont typeface="Poppins Light"/>
              <a:buChar char="●"/>
              <a:defRPr>
                <a:solidFill>
                  <a:schemeClr val="dk1"/>
                </a:solidFill>
                <a:latin typeface="Poppins Light"/>
                <a:ea typeface="Poppins Light"/>
                <a:cs typeface="Poppins Light"/>
                <a:sym typeface="Poppins Light"/>
              </a:defRPr>
            </a:lvl4pPr>
            <a:lvl5pPr indent="-317500" lvl="4" marL="2286000">
              <a:lnSpc>
                <a:spcPct val="100000"/>
              </a:lnSpc>
              <a:spcBef>
                <a:spcPts val="1600"/>
              </a:spcBef>
              <a:spcAft>
                <a:spcPts val="0"/>
              </a:spcAft>
              <a:buClr>
                <a:schemeClr val="dk1"/>
              </a:buClr>
              <a:buSzPts val="1400"/>
              <a:buFont typeface="Poppins Light"/>
              <a:buChar char="○"/>
              <a:defRPr>
                <a:solidFill>
                  <a:schemeClr val="dk1"/>
                </a:solidFill>
                <a:latin typeface="Poppins Light"/>
                <a:ea typeface="Poppins Light"/>
                <a:cs typeface="Poppins Light"/>
                <a:sym typeface="Poppins Light"/>
              </a:defRPr>
            </a:lvl5pPr>
            <a:lvl6pPr indent="-317500" lvl="5" marL="2743200">
              <a:lnSpc>
                <a:spcPct val="100000"/>
              </a:lnSpc>
              <a:spcBef>
                <a:spcPts val="1600"/>
              </a:spcBef>
              <a:spcAft>
                <a:spcPts val="0"/>
              </a:spcAft>
              <a:buClr>
                <a:schemeClr val="dk1"/>
              </a:buClr>
              <a:buSzPts val="1400"/>
              <a:buFont typeface="Poppins Light"/>
              <a:buChar char="■"/>
              <a:defRPr>
                <a:solidFill>
                  <a:schemeClr val="dk1"/>
                </a:solidFill>
                <a:latin typeface="Poppins Light"/>
                <a:ea typeface="Poppins Light"/>
                <a:cs typeface="Poppins Light"/>
                <a:sym typeface="Poppins Light"/>
              </a:defRPr>
            </a:lvl6pPr>
            <a:lvl7pPr indent="-317500" lvl="6" marL="3200400">
              <a:lnSpc>
                <a:spcPct val="100000"/>
              </a:lnSpc>
              <a:spcBef>
                <a:spcPts val="1600"/>
              </a:spcBef>
              <a:spcAft>
                <a:spcPts val="0"/>
              </a:spcAft>
              <a:buClr>
                <a:schemeClr val="dk1"/>
              </a:buClr>
              <a:buSzPts val="1400"/>
              <a:buFont typeface="Poppins Light"/>
              <a:buChar char="●"/>
              <a:defRPr>
                <a:solidFill>
                  <a:schemeClr val="dk1"/>
                </a:solidFill>
                <a:latin typeface="Poppins Light"/>
                <a:ea typeface="Poppins Light"/>
                <a:cs typeface="Poppins Light"/>
                <a:sym typeface="Poppins Light"/>
              </a:defRPr>
            </a:lvl7pPr>
            <a:lvl8pPr indent="-317500" lvl="7" marL="3657600">
              <a:lnSpc>
                <a:spcPct val="100000"/>
              </a:lnSpc>
              <a:spcBef>
                <a:spcPts val="1600"/>
              </a:spcBef>
              <a:spcAft>
                <a:spcPts val="0"/>
              </a:spcAft>
              <a:buClr>
                <a:schemeClr val="dk1"/>
              </a:buClr>
              <a:buSzPts val="1400"/>
              <a:buFont typeface="Poppins Light"/>
              <a:buChar char="○"/>
              <a:defRPr>
                <a:solidFill>
                  <a:schemeClr val="dk1"/>
                </a:solidFill>
                <a:latin typeface="Poppins Light"/>
                <a:ea typeface="Poppins Light"/>
                <a:cs typeface="Poppins Light"/>
                <a:sym typeface="Poppins Light"/>
              </a:defRPr>
            </a:lvl8pPr>
            <a:lvl9pPr indent="-317500" lvl="8" marL="4114800">
              <a:lnSpc>
                <a:spcPct val="100000"/>
              </a:lnSpc>
              <a:spcBef>
                <a:spcPts val="1600"/>
              </a:spcBef>
              <a:spcAft>
                <a:spcPts val="1600"/>
              </a:spcAft>
              <a:buClr>
                <a:schemeClr val="dk1"/>
              </a:buClr>
              <a:buSzPts val="1400"/>
              <a:buFont typeface="Poppins Light"/>
              <a:buChar char="■"/>
              <a:defRPr>
                <a:solidFill>
                  <a:schemeClr val="dk1"/>
                </a:solidFill>
                <a:latin typeface="Poppins Light"/>
                <a:ea typeface="Poppins Light"/>
                <a:cs typeface="Poppins Light"/>
                <a:sym typeface="Poppins Light"/>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med">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grpSp>
        <p:nvGrpSpPr>
          <p:cNvPr id="94" name="Google Shape;94;p13"/>
          <p:cNvGrpSpPr/>
          <p:nvPr/>
        </p:nvGrpSpPr>
        <p:grpSpPr>
          <a:xfrm>
            <a:off x="438407" y="1052979"/>
            <a:ext cx="2984602" cy="2822388"/>
            <a:chOff x="334560" y="802750"/>
            <a:chExt cx="3532491" cy="3340500"/>
          </a:xfrm>
        </p:grpSpPr>
        <p:sp>
          <p:nvSpPr>
            <p:cNvPr id="95" name="Google Shape;95;p13"/>
            <p:cNvSpPr/>
            <p:nvPr/>
          </p:nvSpPr>
          <p:spPr>
            <a:xfrm>
              <a:off x="526551" y="802750"/>
              <a:ext cx="3340500" cy="3340500"/>
            </a:xfrm>
            <a:prstGeom prst="ellipse">
              <a:avLst/>
            </a:prstGeom>
            <a:solidFill>
              <a:schemeClr val="dk2"/>
            </a:solidFill>
            <a:ln>
              <a:noFill/>
            </a:ln>
            <a:effectLst>
              <a:outerShdw blurRad="85725" rotWithShape="0" algn="bl" dir="2940000" dist="85725">
                <a:schemeClr val="dk1">
                  <a:alpha val="7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6" name="Google Shape;96;p13"/>
            <p:cNvGrpSpPr/>
            <p:nvPr/>
          </p:nvGrpSpPr>
          <p:grpSpPr>
            <a:xfrm>
              <a:off x="334560" y="1116798"/>
              <a:ext cx="3263487" cy="2998153"/>
              <a:chOff x="1308600" y="756975"/>
              <a:chExt cx="4822650" cy="4430550"/>
            </a:xfrm>
          </p:grpSpPr>
          <p:sp>
            <p:nvSpPr>
              <p:cNvPr id="97" name="Google Shape;97;p13"/>
              <p:cNvSpPr/>
              <p:nvPr/>
            </p:nvSpPr>
            <p:spPr>
              <a:xfrm>
                <a:off x="3387600" y="926225"/>
                <a:ext cx="2077225" cy="2912825"/>
              </a:xfrm>
              <a:custGeom>
                <a:rect b="b" l="l" r="r" t="t"/>
                <a:pathLst>
                  <a:path extrusionOk="0" h="116513" w="83089">
                    <a:moveTo>
                      <a:pt x="62964" y="0"/>
                    </a:moveTo>
                    <a:cubicBezTo>
                      <a:pt x="62809" y="0"/>
                      <a:pt x="62700" y="33"/>
                      <a:pt x="62645" y="96"/>
                    </a:cubicBezTo>
                    <a:cubicBezTo>
                      <a:pt x="62645" y="96"/>
                      <a:pt x="62456" y="79"/>
                      <a:pt x="62089" y="79"/>
                    </a:cubicBezTo>
                    <a:cubicBezTo>
                      <a:pt x="59089" y="79"/>
                      <a:pt x="44186" y="1191"/>
                      <a:pt x="23350" y="21611"/>
                    </a:cubicBezTo>
                    <a:cubicBezTo>
                      <a:pt x="0" y="44528"/>
                      <a:pt x="434" y="100768"/>
                      <a:pt x="4470" y="116512"/>
                    </a:cubicBezTo>
                    <a:cubicBezTo>
                      <a:pt x="4470" y="116512"/>
                      <a:pt x="4142" y="87851"/>
                      <a:pt x="31759" y="87851"/>
                    </a:cubicBezTo>
                    <a:cubicBezTo>
                      <a:pt x="32011" y="87851"/>
                      <a:pt x="32266" y="87854"/>
                      <a:pt x="32523" y="87859"/>
                    </a:cubicBezTo>
                    <a:cubicBezTo>
                      <a:pt x="33158" y="87871"/>
                      <a:pt x="33786" y="87877"/>
                      <a:pt x="34407" y="87877"/>
                    </a:cubicBezTo>
                    <a:cubicBezTo>
                      <a:pt x="61316" y="87877"/>
                      <a:pt x="75048" y="76585"/>
                      <a:pt x="77689" y="54968"/>
                    </a:cubicBezTo>
                    <a:cubicBezTo>
                      <a:pt x="83088" y="10449"/>
                      <a:pt x="65714" y="0"/>
                      <a:pt x="62964" y="0"/>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3"/>
              <p:cNvSpPr/>
              <p:nvPr/>
            </p:nvSpPr>
            <p:spPr>
              <a:xfrm>
                <a:off x="1768925" y="1803400"/>
                <a:ext cx="2231625" cy="2741175"/>
              </a:xfrm>
              <a:custGeom>
                <a:rect b="b" l="l" r="r" t="t"/>
                <a:pathLst>
                  <a:path extrusionOk="0" h="109647" w="89265">
                    <a:moveTo>
                      <a:pt x="82860" y="0"/>
                    </a:moveTo>
                    <a:cubicBezTo>
                      <a:pt x="82859" y="1"/>
                      <a:pt x="48132" y="31626"/>
                      <a:pt x="35620" y="31626"/>
                    </a:cubicBezTo>
                    <a:cubicBezTo>
                      <a:pt x="35555" y="31626"/>
                      <a:pt x="35490" y="31625"/>
                      <a:pt x="35426" y="31623"/>
                    </a:cubicBezTo>
                    <a:cubicBezTo>
                      <a:pt x="35303" y="31620"/>
                      <a:pt x="35182" y="31618"/>
                      <a:pt x="35064" y="31618"/>
                    </a:cubicBezTo>
                    <a:cubicBezTo>
                      <a:pt x="23267" y="31618"/>
                      <a:pt x="32278" y="47877"/>
                      <a:pt x="24352" y="52104"/>
                    </a:cubicBezTo>
                    <a:cubicBezTo>
                      <a:pt x="16346" y="56341"/>
                      <a:pt x="1" y="61845"/>
                      <a:pt x="8073" y="76989"/>
                    </a:cubicBezTo>
                    <a:cubicBezTo>
                      <a:pt x="11909" y="84127"/>
                      <a:pt x="27921" y="80258"/>
                      <a:pt x="24719" y="94034"/>
                    </a:cubicBezTo>
                    <a:cubicBezTo>
                      <a:pt x="23329" y="100027"/>
                      <a:pt x="16771" y="100977"/>
                      <a:pt x="12754" y="100977"/>
                    </a:cubicBezTo>
                    <a:cubicBezTo>
                      <a:pt x="10891" y="100977"/>
                      <a:pt x="9575" y="100773"/>
                      <a:pt x="9574" y="100773"/>
                    </a:cubicBezTo>
                    <a:lnTo>
                      <a:pt x="9574" y="100773"/>
                    </a:lnTo>
                    <a:cubicBezTo>
                      <a:pt x="9575" y="100773"/>
                      <a:pt x="19842" y="109646"/>
                      <a:pt x="28284" y="109646"/>
                    </a:cubicBezTo>
                    <a:cubicBezTo>
                      <a:pt x="32636" y="109646"/>
                      <a:pt x="36503" y="107288"/>
                      <a:pt x="38228" y="100139"/>
                    </a:cubicBezTo>
                    <a:cubicBezTo>
                      <a:pt x="40930" y="88864"/>
                      <a:pt x="36193" y="88764"/>
                      <a:pt x="42698" y="81459"/>
                    </a:cubicBezTo>
                    <a:cubicBezTo>
                      <a:pt x="48502" y="74954"/>
                      <a:pt x="50103" y="75922"/>
                      <a:pt x="52338" y="62312"/>
                    </a:cubicBezTo>
                    <a:cubicBezTo>
                      <a:pt x="54540" y="48735"/>
                      <a:pt x="59243" y="46667"/>
                      <a:pt x="70718" y="40896"/>
                    </a:cubicBezTo>
                    <a:cubicBezTo>
                      <a:pt x="89264" y="31557"/>
                      <a:pt x="82860" y="1"/>
                      <a:pt x="82860" y="0"/>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3"/>
              <p:cNvSpPr/>
              <p:nvPr/>
            </p:nvSpPr>
            <p:spPr>
              <a:xfrm>
                <a:off x="2890575" y="2515575"/>
                <a:ext cx="3240675" cy="2375050"/>
              </a:xfrm>
              <a:custGeom>
                <a:rect b="b" l="l" r="r" t="t"/>
                <a:pathLst>
                  <a:path extrusionOk="0" h="95002" w="129627">
                    <a:moveTo>
                      <a:pt x="50203" y="1"/>
                    </a:moveTo>
                    <a:lnTo>
                      <a:pt x="50203" y="1"/>
                    </a:lnTo>
                    <a:cubicBezTo>
                      <a:pt x="50503" y="4404"/>
                      <a:pt x="49202" y="20115"/>
                      <a:pt x="47634" y="22050"/>
                    </a:cubicBezTo>
                    <a:cubicBezTo>
                      <a:pt x="46100" y="24084"/>
                      <a:pt x="22283" y="33658"/>
                      <a:pt x="18814" y="34125"/>
                    </a:cubicBezTo>
                    <a:cubicBezTo>
                      <a:pt x="12309" y="34525"/>
                      <a:pt x="0" y="39796"/>
                      <a:pt x="1835" y="50970"/>
                    </a:cubicBezTo>
                    <a:cubicBezTo>
                      <a:pt x="3670" y="62145"/>
                      <a:pt x="14010" y="95002"/>
                      <a:pt x="14010" y="95002"/>
                    </a:cubicBezTo>
                    <a:lnTo>
                      <a:pt x="118085" y="95002"/>
                    </a:lnTo>
                    <a:cubicBezTo>
                      <a:pt x="118085" y="95002"/>
                      <a:pt x="125990" y="61311"/>
                      <a:pt x="127825" y="50136"/>
                    </a:cubicBezTo>
                    <a:cubicBezTo>
                      <a:pt x="129626" y="38928"/>
                      <a:pt x="119752" y="34525"/>
                      <a:pt x="113248" y="34125"/>
                    </a:cubicBezTo>
                    <a:cubicBezTo>
                      <a:pt x="109712" y="33691"/>
                      <a:pt x="83393" y="24985"/>
                      <a:pt x="81792" y="23017"/>
                    </a:cubicBezTo>
                    <a:cubicBezTo>
                      <a:pt x="80258" y="21016"/>
                      <a:pt x="81525" y="4437"/>
                      <a:pt x="81792" y="1"/>
                    </a:cubicBezTo>
                    <a:lnTo>
                      <a:pt x="81792" y="1"/>
                    </a:lnTo>
                    <a:lnTo>
                      <a:pt x="65981" y="1735"/>
                    </a:lnTo>
                    <a:lnTo>
                      <a:pt x="50203" y="1"/>
                    </a:lnTo>
                    <a:close/>
                  </a:path>
                </a:pathLst>
              </a:custGeom>
              <a:solidFill>
                <a:srgbClr val="FFA59E"/>
              </a:solidFill>
              <a:ln>
                <a:noFill/>
              </a:ln>
              <a:effectLst>
                <a:outerShdw blurRad="85725" rotWithShape="0" algn="bl" dir="4200000" dist="95250">
                  <a:schemeClr val="dk1">
                    <a:alpha val="64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3"/>
              <p:cNvSpPr/>
              <p:nvPr/>
            </p:nvSpPr>
            <p:spPr>
              <a:xfrm>
                <a:off x="5509100" y="4216800"/>
                <a:ext cx="155975" cy="673000"/>
              </a:xfrm>
              <a:custGeom>
                <a:rect b="b" l="l" r="r" t="t"/>
                <a:pathLst>
                  <a:path extrusionOk="0" h="26920" w="6239">
                    <a:moveTo>
                      <a:pt x="4237" y="0"/>
                    </a:moveTo>
                    <a:cubicBezTo>
                      <a:pt x="2402" y="734"/>
                      <a:pt x="1535" y="6271"/>
                      <a:pt x="234" y="11508"/>
                    </a:cubicBezTo>
                    <a:lnTo>
                      <a:pt x="1" y="26920"/>
                    </a:lnTo>
                    <a:lnTo>
                      <a:pt x="4237" y="26319"/>
                    </a:lnTo>
                    <a:cubicBezTo>
                      <a:pt x="6238" y="21816"/>
                      <a:pt x="4237" y="4103"/>
                      <a:pt x="4237" y="0"/>
                    </a:cubicBezTo>
                    <a:close/>
                  </a:path>
                </a:pathLst>
              </a:custGeom>
              <a:solidFill>
                <a:srgbClr val="FFA59E"/>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3"/>
              <p:cNvSpPr/>
              <p:nvPr/>
            </p:nvSpPr>
            <p:spPr>
              <a:xfrm>
                <a:off x="4158150" y="4152875"/>
                <a:ext cx="629625" cy="184875"/>
              </a:xfrm>
              <a:custGeom>
                <a:rect b="b" l="l" r="r" t="t"/>
                <a:pathLst>
                  <a:path extrusionOk="0" h="7395" w="25185">
                    <a:moveTo>
                      <a:pt x="12317" y="0"/>
                    </a:moveTo>
                    <a:cubicBezTo>
                      <a:pt x="9175" y="0"/>
                      <a:pt x="4960" y="1530"/>
                      <a:pt x="0" y="3458"/>
                    </a:cubicBezTo>
                    <a:cubicBezTo>
                      <a:pt x="0" y="3458"/>
                      <a:pt x="4804" y="7361"/>
                      <a:pt x="8473" y="7394"/>
                    </a:cubicBezTo>
                    <a:cubicBezTo>
                      <a:pt x="12175" y="7394"/>
                      <a:pt x="25185" y="4659"/>
                      <a:pt x="25185" y="4659"/>
                    </a:cubicBezTo>
                    <a:cubicBezTo>
                      <a:pt x="25185" y="4659"/>
                      <a:pt x="18814" y="3024"/>
                      <a:pt x="15678" y="889"/>
                    </a:cubicBezTo>
                    <a:cubicBezTo>
                      <a:pt x="14762" y="269"/>
                      <a:pt x="13634" y="0"/>
                      <a:pt x="12317" y="0"/>
                    </a:cubicBezTo>
                    <a:close/>
                  </a:path>
                </a:pathLst>
              </a:custGeom>
              <a:solidFill>
                <a:srgbClr val="FFA59E"/>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3"/>
              <p:cNvSpPr/>
              <p:nvPr/>
            </p:nvSpPr>
            <p:spPr>
              <a:xfrm>
                <a:off x="3265825" y="4249875"/>
                <a:ext cx="2342550" cy="640750"/>
              </a:xfrm>
              <a:custGeom>
                <a:rect b="b" l="l" r="r" t="t"/>
                <a:pathLst>
                  <a:path extrusionOk="0" h="25630" w="93702">
                    <a:moveTo>
                      <a:pt x="52962" y="1"/>
                    </a:moveTo>
                    <a:cubicBezTo>
                      <a:pt x="50447" y="1"/>
                      <a:pt x="48081" y="182"/>
                      <a:pt x="45967" y="579"/>
                    </a:cubicBezTo>
                    <a:cubicBezTo>
                      <a:pt x="44795" y="467"/>
                      <a:pt x="43510" y="415"/>
                      <a:pt x="42140" y="415"/>
                    </a:cubicBezTo>
                    <a:cubicBezTo>
                      <a:pt x="27483" y="415"/>
                      <a:pt x="2960" y="6359"/>
                      <a:pt x="1" y="9318"/>
                    </a:cubicBezTo>
                    <a:lnTo>
                      <a:pt x="4237" y="25630"/>
                    </a:lnTo>
                    <a:lnTo>
                      <a:pt x="89732" y="25630"/>
                    </a:lnTo>
                    <a:cubicBezTo>
                      <a:pt x="89732" y="25630"/>
                      <a:pt x="93701" y="19125"/>
                      <a:pt x="91133" y="11186"/>
                    </a:cubicBezTo>
                    <a:cubicBezTo>
                      <a:pt x="86089" y="5774"/>
                      <a:pt x="67156" y="1"/>
                      <a:pt x="52962" y="1"/>
                    </a:cubicBezTo>
                    <a:close/>
                  </a:path>
                </a:pathLst>
              </a:custGeom>
              <a:solidFill>
                <a:schemeClr val="accent2"/>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3"/>
              <p:cNvSpPr/>
              <p:nvPr/>
            </p:nvSpPr>
            <p:spPr>
              <a:xfrm>
                <a:off x="3265825" y="4184125"/>
                <a:ext cx="2278325" cy="345425"/>
              </a:xfrm>
              <a:custGeom>
                <a:rect b="b" l="l" r="r" t="t"/>
                <a:pathLst>
                  <a:path extrusionOk="0" h="13817" w="91133">
                    <a:moveTo>
                      <a:pt x="33581" y="1"/>
                    </a:moveTo>
                    <a:cubicBezTo>
                      <a:pt x="19070" y="1"/>
                      <a:pt x="2472" y="9477"/>
                      <a:pt x="1" y="11948"/>
                    </a:cubicBezTo>
                    <a:lnTo>
                      <a:pt x="91133" y="13816"/>
                    </a:lnTo>
                    <a:cubicBezTo>
                      <a:pt x="86089" y="8404"/>
                      <a:pt x="67156" y="2631"/>
                      <a:pt x="52962" y="2631"/>
                    </a:cubicBezTo>
                    <a:cubicBezTo>
                      <a:pt x="50447" y="2631"/>
                      <a:pt x="48081" y="2812"/>
                      <a:pt x="45967" y="3209"/>
                    </a:cubicBezTo>
                    <a:cubicBezTo>
                      <a:pt x="42358" y="908"/>
                      <a:pt x="38069" y="1"/>
                      <a:pt x="33581" y="1"/>
                    </a:cubicBezTo>
                    <a:close/>
                  </a:path>
                </a:pathLst>
              </a:custGeom>
              <a:solidFill>
                <a:srgbClr val="B59FC4"/>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3"/>
              <p:cNvSpPr/>
              <p:nvPr/>
            </p:nvSpPr>
            <p:spPr>
              <a:xfrm>
                <a:off x="3265825" y="4184125"/>
                <a:ext cx="2278325" cy="345425"/>
              </a:xfrm>
              <a:custGeom>
                <a:rect b="b" l="l" r="r" t="t"/>
                <a:pathLst>
                  <a:path extrusionOk="0" h="13817" w="91133">
                    <a:moveTo>
                      <a:pt x="33581" y="1"/>
                    </a:moveTo>
                    <a:cubicBezTo>
                      <a:pt x="19070" y="1"/>
                      <a:pt x="2472" y="9477"/>
                      <a:pt x="1" y="11948"/>
                    </a:cubicBezTo>
                    <a:lnTo>
                      <a:pt x="91133" y="13816"/>
                    </a:lnTo>
                    <a:cubicBezTo>
                      <a:pt x="86447" y="8788"/>
                      <a:pt x="70315" y="1454"/>
                      <a:pt x="56392" y="1454"/>
                    </a:cubicBezTo>
                    <a:cubicBezTo>
                      <a:pt x="52673" y="1454"/>
                      <a:pt x="49111" y="1978"/>
                      <a:pt x="45967" y="3209"/>
                    </a:cubicBezTo>
                    <a:cubicBezTo>
                      <a:pt x="42358" y="908"/>
                      <a:pt x="38069" y="1"/>
                      <a:pt x="33581" y="1"/>
                    </a:cubicBezTo>
                    <a:close/>
                  </a:path>
                </a:pathLst>
              </a:custGeom>
              <a:solidFill>
                <a:schemeClr val="accent2"/>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3"/>
              <p:cNvSpPr/>
              <p:nvPr/>
            </p:nvSpPr>
            <p:spPr>
              <a:xfrm>
                <a:off x="4088925" y="2515575"/>
                <a:ext cx="846450" cy="541250"/>
              </a:xfrm>
              <a:custGeom>
                <a:rect b="b" l="l" r="r" t="t"/>
                <a:pathLst>
                  <a:path extrusionOk="0" h="21650" w="33858">
                    <a:moveTo>
                      <a:pt x="2302" y="1"/>
                    </a:moveTo>
                    <a:cubicBezTo>
                      <a:pt x="2569" y="4137"/>
                      <a:pt x="1435" y="18447"/>
                      <a:pt x="0" y="21649"/>
                    </a:cubicBezTo>
                    <a:cubicBezTo>
                      <a:pt x="834" y="20348"/>
                      <a:pt x="4137" y="16579"/>
                      <a:pt x="14944" y="14311"/>
                    </a:cubicBezTo>
                    <a:cubicBezTo>
                      <a:pt x="28121" y="11575"/>
                      <a:pt x="33191" y="4437"/>
                      <a:pt x="33858" y="1"/>
                    </a:cubicBezTo>
                    <a:lnTo>
                      <a:pt x="33858" y="1"/>
                    </a:lnTo>
                    <a:lnTo>
                      <a:pt x="18080" y="1735"/>
                    </a:lnTo>
                    <a:lnTo>
                      <a:pt x="2302" y="1"/>
                    </a:lnTo>
                    <a:close/>
                  </a:path>
                </a:pathLst>
              </a:custGeom>
              <a:solidFill>
                <a:srgbClr val="FFA59E"/>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3"/>
              <p:cNvSpPr/>
              <p:nvPr/>
            </p:nvSpPr>
            <p:spPr>
              <a:xfrm>
                <a:off x="3838150" y="1792650"/>
                <a:ext cx="194925" cy="378700"/>
              </a:xfrm>
              <a:custGeom>
                <a:rect b="b" l="l" r="r" t="t"/>
                <a:pathLst>
                  <a:path extrusionOk="0" h="15148" w="7797">
                    <a:moveTo>
                      <a:pt x="3418" y="1"/>
                    </a:moveTo>
                    <a:cubicBezTo>
                      <a:pt x="1915" y="1"/>
                      <a:pt x="1" y="1280"/>
                      <a:pt x="91" y="4533"/>
                    </a:cubicBezTo>
                    <a:cubicBezTo>
                      <a:pt x="175" y="8583"/>
                      <a:pt x="1469" y="15147"/>
                      <a:pt x="4392" y="15147"/>
                    </a:cubicBezTo>
                    <a:cubicBezTo>
                      <a:pt x="4936" y="15147"/>
                      <a:pt x="5536" y="14920"/>
                      <a:pt x="6195" y="14407"/>
                    </a:cubicBezTo>
                    <a:cubicBezTo>
                      <a:pt x="7797" y="11172"/>
                      <a:pt x="5028" y="797"/>
                      <a:pt x="5028" y="797"/>
                    </a:cubicBezTo>
                    <a:cubicBezTo>
                      <a:pt x="4759" y="291"/>
                      <a:pt x="4135" y="1"/>
                      <a:pt x="3418" y="1"/>
                    </a:cubicBezTo>
                    <a:close/>
                  </a:path>
                </a:pathLst>
              </a:custGeom>
              <a:solidFill>
                <a:srgbClr val="FFA59E"/>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3"/>
              <p:cNvSpPr/>
              <p:nvPr/>
            </p:nvSpPr>
            <p:spPr>
              <a:xfrm>
                <a:off x="5030425" y="1792650"/>
                <a:ext cx="196025" cy="378700"/>
              </a:xfrm>
              <a:custGeom>
                <a:rect b="b" l="l" r="r" t="t"/>
                <a:pathLst>
                  <a:path extrusionOk="0" h="15148" w="7841">
                    <a:moveTo>
                      <a:pt x="4413" y="1"/>
                    </a:moveTo>
                    <a:cubicBezTo>
                      <a:pt x="3695" y="1"/>
                      <a:pt x="3072" y="291"/>
                      <a:pt x="2803" y="797"/>
                    </a:cubicBezTo>
                    <a:cubicBezTo>
                      <a:pt x="2803" y="797"/>
                      <a:pt x="1" y="11172"/>
                      <a:pt x="1635" y="14407"/>
                    </a:cubicBezTo>
                    <a:cubicBezTo>
                      <a:pt x="2294" y="14920"/>
                      <a:pt x="2895" y="15147"/>
                      <a:pt x="3439" y="15147"/>
                    </a:cubicBezTo>
                    <a:cubicBezTo>
                      <a:pt x="6362" y="15147"/>
                      <a:pt x="7660" y="8583"/>
                      <a:pt x="7773" y="4533"/>
                    </a:cubicBezTo>
                    <a:cubicBezTo>
                      <a:pt x="7841" y="1280"/>
                      <a:pt x="5919" y="1"/>
                      <a:pt x="4413" y="1"/>
                    </a:cubicBezTo>
                    <a:close/>
                  </a:path>
                </a:pathLst>
              </a:custGeom>
              <a:solidFill>
                <a:srgbClr val="FFA59E"/>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3"/>
              <p:cNvSpPr/>
              <p:nvPr/>
            </p:nvSpPr>
            <p:spPr>
              <a:xfrm>
                <a:off x="3955500" y="1124575"/>
                <a:ext cx="1178350" cy="1552800"/>
              </a:xfrm>
              <a:custGeom>
                <a:rect b="b" l="l" r="r" t="t"/>
                <a:pathLst>
                  <a:path extrusionOk="0" h="62112" w="47134">
                    <a:moveTo>
                      <a:pt x="25552" y="1"/>
                    </a:moveTo>
                    <a:cubicBezTo>
                      <a:pt x="13377" y="1"/>
                      <a:pt x="234" y="6772"/>
                      <a:pt x="234" y="16679"/>
                    </a:cubicBezTo>
                    <a:cubicBezTo>
                      <a:pt x="234" y="21016"/>
                      <a:pt x="434" y="26753"/>
                      <a:pt x="234" y="29188"/>
                    </a:cubicBezTo>
                    <a:cubicBezTo>
                      <a:pt x="0" y="31623"/>
                      <a:pt x="2002" y="50203"/>
                      <a:pt x="5738" y="54039"/>
                    </a:cubicBezTo>
                    <a:cubicBezTo>
                      <a:pt x="9440" y="57875"/>
                      <a:pt x="16979" y="62112"/>
                      <a:pt x="24751" y="62112"/>
                    </a:cubicBezTo>
                    <a:cubicBezTo>
                      <a:pt x="32490" y="62112"/>
                      <a:pt x="41196" y="54373"/>
                      <a:pt x="42364" y="51804"/>
                    </a:cubicBezTo>
                    <a:cubicBezTo>
                      <a:pt x="43531" y="49269"/>
                      <a:pt x="45866" y="35059"/>
                      <a:pt x="46500" y="30789"/>
                    </a:cubicBezTo>
                    <a:cubicBezTo>
                      <a:pt x="47134" y="26553"/>
                      <a:pt x="45466" y="12943"/>
                      <a:pt x="45199" y="9674"/>
                    </a:cubicBezTo>
                    <a:cubicBezTo>
                      <a:pt x="44999" y="6372"/>
                      <a:pt x="37794" y="1"/>
                      <a:pt x="25552" y="1"/>
                    </a:cubicBezTo>
                    <a:close/>
                  </a:path>
                </a:pathLst>
              </a:custGeom>
              <a:solidFill>
                <a:srgbClr val="FFA59E"/>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3"/>
              <p:cNvSpPr/>
              <p:nvPr/>
            </p:nvSpPr>
            <p:spPr>
              <a:xfrm>
                <a:off x="3991350" y="1635775"/>
                <a:ext cx="404475" cy="128450"/>
              </a:xfrm>
              <a:custGeom>
                <a:rect b="b" l="l" r="r" t="t"/>
                <a:pathLst>
                  <a:path extrusionOk="0" h="5138" w="16179">
                    <a:moveTo>
                      <a:pt x="6365" y="0"/>
                    </a:moveTo>
                    <a:cubicBezTo>
                      <a:pt x="5510" y="0"/>
                      <a:pt x="4782" y="65"/>
                      <a:pt x="4337" y="234"/>
                    </a:cubicBezTo>
                    <a:cubicBezTo>
                      <a:pt x="2703" y="835"/>
                      <a:pt x="67" y="3903"/>
                      <a:pt x="1" y="5138"/>
                    </a:cubicBezTo>
                    <a:cubicBezTo>
                      <a:pt x="1669" y="3088"/>
                      <a:pt x="3672" y="2041"/>
                      <a:pt x="6686" y="2041"/>
                    </a:cubicBezTo>
                    <a:cubicBezTo>
                      <a:pt x="7106" y="2041"/>
                      <a:pt x="7545" y="2061"/>
                      <a:pt x="8006" y="2102"/>
                    </a:cubicBezTo>
                    <a:cubicBezTo>
                      <a:pt x="11742" y="2502"/>
                      <a:pt x="16179" y="3770"/>
                      <a:pt x="16179" y="3770"/>
                    </a:cubicBezTo>
                    <a:cubicBezTo>
                      <a:pt x="16012" y="2069"/>
                      <a:pt x="14444" y="835"/>
                      <a:pt x="13043" y="634"/>
                    </a:cubicBezTo>
                    <a:cubicBezTo>
                      <a:pt x="12016" y="488"/>
                      <a:pt x="8713" y="0"/>
                      <a:pt x="6365" y="0"/>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3"/>
              <p:cNvSpPr/>
              <p:nvPr/>
            </p:nvSpPr>
            <p:spPr>
              <a:xfrm>
                <a:off x="4651825" y="1635775"/>
                <a:ext cx="389475" cy="128450"/>
              </a:xfrm>
              <a:custGeom>
                <a:rect b="b" l="l" r="r" t="t"/>
                <a:pathLst>
                  <a:path extrusionOk="0" h="5138" w="15579">
                    <a:moveTo>
                      <a:pt x="9820" y="0"/>
                    </a:moveTo>
                    <a:cubicBezTo>
                      <a:pt x="7480" y="0"/>
                      <a:pt x="4188" y="488"/>
                      <a:pt x="3136" y="634"/>
                    </a:cubicBezTo>
                    <a:cubicBezTo>
                      <a:pt x="1735" y="835"/>
                      <a:pt x="167" y="2069"/>
                      <a:pt x="1" y="3770"/>
                    </a:cubicBezTo>
                    <a:cubicBezTo>
                      <a:pt x="1" y="3770"/>
                      <a:pt x="4437" y="2502"/>
                      <a:pt x="8173" y="2102"/>
                    </a:cubicBezTo>
                    <a:cubicBezTo>
                      <a:pt x="8634" y="2061"/>
                      <a:pt x="9064" y="2041"/>
                      <a:pt x="9468" y="2041"/>
                    </a:cubicBezTo>
                    <a:cubicBezTo>
                      <a:pt x="12362" y="2041"/>
                      <a:pt x="13880" y="3088"/>
                      <a:pt x="15578" y="5138"/>
                    </a:cubicBezTo>
                    <a:cubicBezTo>
                      <a:pt x="15478" y="3903"/>
                      <a:pt x="13477" y="835"/>
                      <a:pt x="11842" y="234"/>
                    </a:cubicBezTo>
                    <a:cubicBezTo>
                      <a:pt x="11397" y="65"/>
                      <a:pt x="10672" y="0"/>
                      <a:pt x="9820" y="0"/>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3"/>
              <p:cNvSpPr/>
              <p:nvPr/>
            </p:nvSpPr>
            <p:spPr>
              <a:xfrm>
                <a:off x="1308600" y="756975"/>
                <a:ext cx="3931175" cy="2869425"/>
              </a:xfrm>
              <a:custGeom>
                <a:rect b="b" l="l" r="r" t="t"/>
                <a:pathLst>
                  <a:path extrusionOk="0" h="114777" w="157247">
                    <a:moveTo>
                      <a:pt x="126150" y="0"/>
                    </a:moveTo>
                    <a:cubicBezTo>
                      <a:pt x="118799" y="0"/>
                      <a:pt x="110512" y="1810"/>
                      <a:pt x="103975" y="7366"/>
                    </a:cubicBezTo>
                    <a:cubicBezTo>
                      <a:pt x="90401" y="18872"/>
                      <a:pt x="95145" y="34167"/>
                      <a:pt x="79070" y="34167"/>
                    </a:cubicBezTo>
                    <a:cubicBezTo>
                      <a:pt x="78554" y="34167"/>
                      <a:pt x="78016" y="34151"/>
                      <a:pt x="77456" y="34119"/>
                    </a:cubicBezTo>
                    <a:cubicBezTo>
                      <a:pt x="69801" y="33680"/>
                      <a:pt x="63352" y="32941"/>
                      <a:pt x="57725" y="32941"/>
                    </a:cubicBezTo>
                    <a:cubicBezTo>
                      <a:pt x="50088" y="32941"/>
                      <a:pt x="43965" y="34302"/>
                      <a:pt x="38395" y="39623"/>
                    </a:cubicBezTo>
                    <a:cubicBezTo>
                      <a:pt x="36728" y="41209"/>
                      <a:pt x="34492" y="41527"/>
                      <a:pt x="31785" y="41527"/>
                    </a:cubicBezTo>
                    <a:cubicBezTo>
                      <a:pt x="29971" y="41527"/>
                      <a:pt x="27945" y="41384"/>
                      <a:pt x="25738" y="41384"/>
                    </a:cubicBezTo>
                    <a:cubicBezTo>
                      <a:pt x="23000" y="41384"/>
                      <a:pt x="19984" y="41605"/>
                      <a:pt x="16746" y="42591"/>
                    </a:cubicBezTo>
                    <a:cubicBezTo>
                      <a:pt x="6972" y="45560"/>
                      <a:pt x="1" y="57402"/>
                      <a:pt x="1" y="57402"/>
                    </a:cubicBezTo>
                    <a:cubicBezTo>
                      <a:pt x="1" y="57402"/>
                      <a:pt x="976" y="57198"/>
                      <a:pt x="2486" y="57198"/>
                    </a:cubicBezTo>
                    <a:cubicBezTo>
                      <a:pt x="5981" y="57198"/>
                      <a:pt x="12339" y="58288"/>
                      <a:pt x="16112" y="65508"/>
                    </a:cubicBezTo>
                    <a:cubicBezTo>
                      <a:pt x="17712" y="68572"/>
                      <a:pt x="21858" y="69507"/>
                      <a:pt x="26252" y="69507"/>
                    </a:cubicBezTo>
                    <a:cubicBezTo>
                      <a:pt x="29917" y="69507"/>
                      <a:pt x="33754" y="68856"/>
                      <a:pt x="36429" y="68248"/>
                    </a:cubicBezTo>
                    <a:lnTo>
                      <a:pt x="36429" y="68248"/>
                    </a:lnTo>
                    <a:cubicBezTo>
                      <a:pt x="25789" y="73029"/>
                      <a:pt x="18335" y="91460"/>
                      <a:pt x="35426" y="114776"/>
                    </a:cubicBezTo>
                    <a:cubicBezTo>
                      <a:pt x="34592" y="112208"/>
                      <a:pt x="28921" y="94595"/>
                      <a:pt x="58643" y="87323"/>
                    </a:cubicBezTo>
                    <a:cubicBezTo>
                      <a:pt x="88364" y="80018"/>
                      <a:pt x="95936" y="51931"/>
                      <a:pt x="100172" y="42258"/>
                    </a:cubicBezTo>
                    <a:cubicBezTo>
                      <a:pt x="101310" y="42499"/>
                      <a:pt x="102340" y="42611"/>
                      <a:pt x="103278" y="42611"/>
                    </a:cubicBezTo>
                    <a:cubicBezTo>
                      <a:pt x="115985" y="42611"/>
                      <a:pt x="111877" y="21986"/>
                      <a:pt x="130794" y="20309"/>
                    </a:cubicBezTo>
                    <a:cubicBezTo>
                      <a:pt x="133193" y="20104"/>
                      <a:pt x="135278" y="20025"/>
                      <a:pt x="137068" y="20025"/>
                    </a:cubicBezTo>
                    <a:cubicBezTo>
                      <a:pt x="143167" y="20025"/>
                      <a:pt x="145838" y="20943"/>
                      <a:pt x="145838" y="20943"/>
                    </a:cubicBezTo>
                    <a:cubicBezTo>
                      <a:pt x="145838" y="27447"/>
                      <a:pt x="152710" y="32618"/>
                      <a:pt x="152543" y="39055"/>
                    </a:cubicBezTo>
                    <a:cubicBezTo>
                      <a:pt x="154878" y="30149"/>
                      <a:pt x="157246" y="8200"/>
                      <a:pt x="145805" y="6866"/>
                    </a:cubicBezTo>
                    <a:cubicBezTo>
                      <a:pt x="145204" y="5865"/>
                      <a:pt x="144504" y="4964"/>
                      <a:pt x="143670" y="4197"/>
                    </a:cubicBezTo>
                    <a:cubicBezTo>
                      <a:pt x="141731" y="2365"/>
                      <a:pt x="134552" y="0"/>
                      <a:pt x="126150" y="0"/>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3"/>
              <p:cNvSpPr/>
              <p:nvPr/>
            </p:nvSpPr>
            <p:spPr>
              <a:xfrm>
                <a:off x="2416075" y="2700700"/>
                <a:ext cx="2033125" cy="2486825"/>
              </a:xfrm>
              <a:custGeom>
                <a:rect b="b" l="l" r="r" t="t"/>
                <a:pathLst>
                  <a:path extrusionOk="0" h="99473" w="81325">
                    <a:moveTo>
                      <a:pt x="69016" y="1"/>
                    </a:moveTo>
                    <a:lnTo>
                      <a:pt x="69016" y="1"/>
                    </a:lnTo>
                    <a:cubicBezTo>
                      <a:pt x="46900" y="3370"/>
                      <a:pt x="13843" y="6039"/>
                      <a:pt x="11475" y="35560"/>
                    </a:cubicBezTo>
                    <a:cubicBezTo>
                      <a:pt x="9373" y="61745"/>
                      <a:pt x="28454" y="55741"/>
                      <a:pt x="14210" y="68050"/>
                    </a:cubicBezTo>
                    <a:cubicBezTo>
                      <a:pt x="0" y="80325"/>
                      <a:pt x="22516" y="91166"/>
                      <a:pt x="22516" y="91166"/>
                    </a:cubicBezTo>
                    <a:cubicBezTo>
                      <a:pt x="22516" y="91166"/>
                      <a:pt x="21148" y="76222"/>
                      <a:pt x="27787" y="68450"/>
                    </a:cubicBezTo>
                    <a:lnTo>
                      <a:pt x="27787" y="68450"/>
                    </a:lnTo>
                    <a:cubicBezTo>
                      <a:pt x="27186" y="70618"/>
                      <a:pt x="26719" y="73120"/>
                      <a:pt x="26552" y="76122"/>
                    </a:cubicBezTo>
                    <a:cubicBezTo>
                      <a:pt x="25051" y="99472"/>
                      <a:pt x="38227" y="99472"/>
                      <a:pt x="38227" y="99472"/>
                    </a:cubicBezTo>
                    <a:cubicBezTo>
                      <a:pt x="38227" y="99472"/>
                      <a:pt x="34858" y="90766"/>
                      <a:pt x="50970" y="81626"/>
                    </a:cubicBezTo>
                    <a:cubicBezTo>
                      <a:pt x="67048" y="72486"/>
                      <a:pt x="81325" y="55741"/>
                      <a:pt x="74520" y="44466"/>
                    </a:cubicBezTo>
                    <a:cubicBezTo>
                      <a:pt x="67748" y="33225"/>
                      <a:pt x="66914" y="17714"/>
                      <a:pt x="69016" y="1"/>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3"/>
              <p:cNvSpPr/>
              <p:nvPr/>
            </p:nvSpPr>
            <p:spPr>
              <a:xfrm>
                <a:off x="1624675" y="1604100"/>
                <a:ext cx="1998950" cy="416425"/>
              </a:xfrm>
              <a:custGeom>
                <a:rect b="b" l="l" r="r" t="t"/>
                <a:pathLst>
                  <a:path extrusionOk="0" h="16657" w="79958">
                    <a:moveTo>
                      <a:pt x="79957" y="0"/>
                    </a:moveTo>
                    <a:lnTo>
                      <a:pt x="79957" y="0"/>
                    </a:lnTo>
                    <a:cubicBezTo>
                      <a:pt x="79957" y="0"/>
                      <a:pt x="79695" y="191"/>
                      <a:pt x="79224" y="547"/>
                    </a:cubicBezTo>
                    <a:lnTo>
                      <a:pt x="79224" y="547"/>
                    </a:lnTo>
                    <a:cubicBezTo>
                      <a:pt x="79546" y="354"/>
                      <a:pt x="79793" y="171"/>
                      <a:pt x="79957" y="0"/>
                    </a:cubicBezTo>
                    <a:close/>
                    <a:moveTo>
                      <a:pt x="79224" y="547"/>
                    </a:moveTo>
                    <a:lnTo>
                      <a:pt x="79224" y="547"/>
                    </a:lnTo>
                    <a:cubicBezTo>
                      <a:pt x="75572" y="2737"/>
                      <a:pt x="62317" y="6141"/>
                      <a:pt x="51954" y="6141"/>
                    </a:cubicBezTo>
                    <a:cubicBezTo>
                      <a:pt x="49687" y="6141"/>
                      <a:pt x="47559" y="5978"/>
                      <a:pt x="45699" y="5604"/>
                    </a:cubicBezTo>
                    <a:cubicBezTo>
                      <a:pt x="44703" y="5409"/>
                      <a:pt x="43802" y="5322"/>
                      <a:pt x="42979" y="5322"/>
                    </a:cubicBezTo>
                    <a:cubicBezTo>
                      <a:pt x="35934" y="5322"/>
                      <a:pt x="34580" y="11719"/>
                      <a:pt x="27690" y="11719"/>
                    </a:cubicBezTo>
                    <a:cubicBezTo>
                      <a:pt x="26438" y="11719"/>
                      <a:pt x="25002" y="11508"/>
                      <a:pt x="23317" y="11008"/>
                    </a:cubicBezTo>
                    <a:cubicBezTo>
                      <a:pt x="21510" y="10461"/>
                      <a:pt x="19577" y="10238"/>
                      <a:pt x="17626" y="10238"/>
                    </a:cubicBezTo>
                    <a:cubicBezTo>
                      <a:pt x="8990" y="10238"/>
                      <a:pt x="0" y="14611"/>
                      <a:pt x="0" y="14611"/>
                    </a:cubicBezTo>
                    <a:cubicBezTo>
                      <a:pt x="0" y="14611"/>
                      <a:pt x="4847" y="13781"/>
                      <a:pt x="10863" y="13781"/>
                    </a:cubicBezTo>
                    <a:cubicBezTo>
                      <a:pt x="15434" y="13781"/>
                      <a:pt x="20679" y="14260"/>
                      <a:pt x="24985" y="15945"/>
                    </a:cubicBezTo>
                    <a:cubicBezTo>
                      <a:pt x="26243" y="16446"/>
                      <a:pt x="27386" y="16656"/>
                      <a:pt x="28456" y="16656"/>
                    </a:cubicBezTo>
                    <a:cubicBezTo>
                      <a:pt x="34048" y="16656"/>
                      <a:pt x="37640" y="10916"/>
                      <a:pt x="45111" y="10916"/>
                    </a:cubicBezTo>
                    <a:cubicBezTo>
                      <a:pt x="45539" y="10916"/>
                      <a:pt x="45979" y="10935"/>
                      <a:pt x="46433" y="10975"/>
                    </a:cubicBezTo>
                    <a:cubicBezTo>
                      <a:pt x="51695" y="11472"/>
                      <a:pt x="56208" y="12453"/>
                      <a:pt x="60120" y="12453"/>
                    </a:cubicBezTo>
                    <a:cubicBezTo>
                      <a:pt x="63548" y="12453"/>
                      <a:pt x="66514" y="11700"/>
                      <a:pt x="69116" y="9207"/>
                    </a:cubicBezTo>
                    <a:cubicBezTo>
                      <a:pt x="73465" y="5013"/>
                      <a:pt x="77594" y="1783"/>
                      <a:pt x="79224" y="547"/>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3"/>
              <p:cNvSpPr/>
              <p:nvPr/>
            </p:nvSpPr>
            <p:spPr>
              <a:xfrm>
                <a:off x="3796225" y="3001750"/>
                <a:ext cx="396975" cy="1459400"/>
              </a:xfrm>
              <a:custGeom>
                <a:rect b="b" l="l" r="r" t="t"/>
                <a:pathLst>
                  <a:path extrusionOk="0" h="58376" w="15879">
                    <a:moveTo>
                      <a:pt x="6505" y="1"/>
                    </a:moveTo>
                    <a:lnTo>
                      <a:pt x="6505" y="1"/>
                    </a:lnTo>
                    <a:cubicBezTo>
                      <a:pt x="6504" y="8"/>
                      <a:pt x="3370" y="24252"/>
                      <a:pt x="7606" y="30890"/>
                    </a:cubicBezTo>
                    <a:cubicBezTo>
                      <a:pt x="11775" y="37561"/>
                      <a:pt x="7539" y="47001"/>
                      <a:pt x="0" y="58376"/>
                    </a:cubicBezTo>
                    <a:cubicBezTo>
                      <a:pt x="13109" y="52739"/>
                      <a:pt x="15878" y="37561"/>
                      <a:pt x="11708" y="28555"/>
                    </a:cubicBezTo>
                    <a:cubicBezTo>
                      <a:pt x="7539" y="19548"/>
                      <a:pt x="5471" y="8740"/>
                      <a:pt x="6505" y="1"/>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3"/>
              <p:cNvSpPr/>
              <p:nvPr/>
            </p:nvSpPr>
            <p:spPr>
              <a:xfrm>
                <a:off x="2747975" y="2892525"/>
                <a:ext cx="961525" cy="1548625"/>
              </a:xfrm>
              <a:custGeom>
                <a:rect b="b" l="l" r="r" t="t"/>
                <a:pathLst>
                  <a:path extrusionOk="0" h="61945" w="38461">
                    <a:moveTo>
                      <a:pt x="38461" y="0"/>
                    </a:moveTo>
                    <a:cubicBezTo>
                      <a:pt x="38461" y="0"/>
                      <a:pt x="38153" y="475"/>
                      <a:pt x="37548" y="1296"/>
                    </a:cubicBezTo>
                    <a:lnTo>
                      <a:pt x="37548" y="1296"/>
                    </a:lnTo>
                    <a:cubicBezTo>
                      <a:pt x="37936" y="898"/>
                      <a:pt x="38244" y="468"/>
                      <a:pt x="38461" y="0"/>
                    </a:cubicBezTo>
                    <a:close/>
                    <a:moveTo>
                      <a:pt x="37548" y="1296"/>
                    </a:moveTo>
                    <a:cubicBezTo>
                      <a:pt x="32733" y="6239"/>
                      <a:pt x="15583" y="6492"/>
                      <a:pt x="7372" y="17913"/>
                    </a:cubicBezTo>
                    <a:cubicBezTo>
                      <a:pt x="3102" y="23850"/>
                      <a:pt x="0" y="34391"/>
                      <a:pt x="5738" y="43798"/>
                    </a:cubicBezTo>
                    <a:cubicBezTo>
                      <a:pt x="11357" y="52990"/>
                      <a:pt x="11030" y="60063"/>
                      <a:pt x="7652" y="61814"/>
                    </a:cubicBezTo>
                    <a:lnTo>
                      <a:pt x="7652" y="61814"/>
                    </a:lnTo>
                    <a:cubicBezTo>
                      <a:pt x="16632" y="57557"/>
                      <a:pt x="14360" y="50219"/>
                      <a:pt x="12743" y="42097"/>
                    </a:cubicBezTo>
                    <a:cubicBezTo>
                      <a:pt x="11108" y="33858"/>
                      <a:pt x="8006" y="25185"/>
                      <a:pt x="20014" y="17579"/>
                    </a:cubicBezTo>
                    <a:cubicBezTo>
                      <a:pt x="29399" y="11610"/>
                      <a:pt x="35381" y="4235"/>
                      <a:pt x="37548" y="1296"/>
                    </a:cubicBezTo>
                    <a:close/>
                    <a:moveTo>
                      <a:pt x="7652" y="61814"/>
                    </a:moveTo>
                    <a:cubicBezTo>
                      <a:pt x="7560" y="61858"/>
                      <a:pt x="7467" y="61901"/>
                      <a:pt x="7372" y="61944"/>
                    </a:cubicBezTo>
                    <a:cubicBezTo>
                      <a:pt x="7468" y="61905"/>
                      <a:pt x="7561" y="61861"/>
                      <a:pt x="7652" y="61814"/>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16" name="Google Shape;116;p13"/>
          <p:cNvGrpSpPr/>
          <p:nvPr/>
        </p:nvGrpSpPr>
        <p:grpSpPr>
          <a:xfrm>
            <a:off x="615225" y="3323238"/>
            <a:ext cx="2492350" cy="1155850"/>
            <a:chOff x="1047450" y="3409413"/>
            <a:chExt cx="2492350" cy="1155850"/>
          </a:xfrm>
        </p:grpSpPr>
        <p:grpSp>
          <p:nvGrpSpPr>
            <p:cNvPr id="117" name="Google Shape;117;p13"/>
            <p:cNvGrpSpPr/>
            <p:nvPr/>
          </p:nvGrpSpPr>
          <p:grpSpPr>
            <a:xfrm>
              <a:off x="1047450" y="3409413"/>
              <a:ext cx="2492350" cy="1140725"/>
              <a:chOff x="7462500" y="4212550"/>
              <a:chExt cx="2492350" cy="1140725"/>
            </a:xfrm>
          </p:grpSpPr>
          <p:sp>
            <p:nvSpPr>
              <p:cNvPr id="118" name="Google Shape;118;p13"/>
              <p:cNvSpPr/>
              <p:nvPr/>
            </p:nvSpPr>
            <p:spPr>
              <a:xfrm>
                <a:off x="7462500" y="4761675"/>
                <a:ext cx="871650" cy="583900"/>
              </a:xfrm>
              <a:custGeom>
                <a:rect b="b" l="l" r="r" t="t"/>
                <a:pathLst>
                  <a:path extrusionOk="0" h="23356" w="34866">
                    <a:moveTo>
                      <a:pt x="23720" y="3361"/>
                    </a:moveTo>
                    <a:cubicBezTo>
                      <a:pt x="16243" y="1"/>
                      <a:pt x="7478" y="1541"/>
                      <a:pt x="1" y="3949"/>
                    </a:cubicBezTo>
                    <a:cubicBezTo>
                      <a:pt x="1" y="3949"/>
                      <a:pt x="5573" y="6666"/>
                      <a:pt x="13442" y="16439"/>
                    </a:cubicBezTo>
                    <a:cubicBezTo>
                      <a:pt x="19967" y="23356"/>
                      <a:pt x="30805" y="21592"/>
                      <a:pt x="33157" y="19071"/>
                    </a:cubicBezTo>
                    <a:cubicBezTo>
                      <a:pt x="34137" y="18035"/>
                      <a:pt x="34865" y="8374"/>
                      <a:pt x="23720" y="3361"/>
                    </a:cubicBezTo>
                    <a:close/>
                  </a:path>
                </a:pathLst>
              </a:custGeom>
              <a:solidFill>
                <a:srgbClr val="489F8E"/>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9" name="Google Shape;119;p13"/>
              <p:cNvGrpSpPr/>
              <p:nvPr/>
            </p:nvGrpSpPr>
            <p:grpSpPr>
              <a:xfrm>
                <a:off x="7478600" y="4763775"/>
                <a:ext cx="871650" cy="583900"/>
                <a:chOff x="7478600" y="4763775"/>
                <a:chExt cx="871650" cy="583900"/>
              </a:xfrm>
            </p:grpSpPr>
            <p:sp>
              <p:nvSpPr>
                <p:cNvPr id="120" name="Google Shape;120;p13"/>
                <p:cNvSpPr/>
                <p:nvPr/>
              </p:nvSpPr>
              <p:spPr>
                <a:xfrm>
                  <a:off x="7478600" y="4763775"/>
                  <a:ext cx="871650" cy="583900"/>
                </a:xfrm>
                <a:custGeom>
                  <a:rect b="b" l="l" r="r" t="t"/>
                  <a:pathLst>
                    <a:path extrusionOk="0" h="23356" w="34866">
                      <a:moveTo>
                        <a:pt x="23720" y="3361"/>
                      </a:moveTo>
                      <a:cubicBezTo>
                        <a:pt x="16243" y="1"/>
                        <a:pt x="7506" y="1541"/>
                        <a:pt x="1" y="3949"/>
                      </a:cubicBezTo>
                      <a:cubicBezTo>
                        <a:pt x="1" y="3949"/>
                        <a:pt x="5601" y="6666"/>
                        <a:pt x="13442" y="16439"/>
                      </a:cubicBezTo>
                      <a:cubicBezTo>
                        <a:pt x="19967" y="23356"/>
                        <a:pt x="30805" y="21592"/>
                        <a:pt x="33157" y="19099"/>
                      </a:cubicBezTo>
                      <a:cubicBezTo>
                        <a:pt x="34165" y="18035"/>
                        <a:pt x="34865" y="8374"/>
                        <a:pt x="23720" y="3361"/>
                      </a:cubicBez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3"/>
                <p:cNvSpPr/>
                <p:nvPr/>
              </p:nvSpPr>
              <p:spPr>
                <a:xfrm>
                  <a:off x="7481400" y="4799325"/>
                  <a:ext cx="868850" cy="441950"/>
                </a:xfrm>
                <a:custGeom>
                  <a:rect b="b" l="l" r="r" t="t"/>
                  <a:pathLst>
                    <a:path extrusionOk="0" h="17678" w="34754">
                      <a:moveTo>
                        <a:pt x="13844" y="1"/>
                      </a:moveTo>
                      <a:cubicBezTo>
                        <a:pt x="9134" y="1"/>
                        <a:pt x="4353" y="1092"/>
                        <a:pt x="1" y="2499"/>
                      </a:cubicBezTo>
                      <a:cubicBezTo>
                        <a:pt x="22236" y="2835"/>
                        <a:pt x="21340" y="15185"/>
                        <a:pt x="33045" y="17677"/>
                      </a:cubicBezTo>
                      <a:cubicBezTo>
                        <a:pt x="34053" y="16613"/>
                        <a:pt x="34753" y="6952"/>
                        <a:pt x="23608" y="1939"/>
                      </a:cubicBezTo>
                      <a:cubicBezTo>
                        <a:pt x="20511" y="554"/>
                        <a:pt x="17196" y="1"/>
                        <a:pt x="13844" y="1"/>
                      </a:cubicBez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2" name="Google Shape;122;p13"/>
              <p:cNvSpPr/>
              <p:nvPr/>
            </p:nvSpPr>
            <p:spPr>
              <a:xfrm>
                <a:off x="8376125" y="4346525"/>
                <a:ext cx="666525" cy="946550"/>
              </a:xfrm>
              <a:custGeom>
                <a:rect b="b" l="l" r="r" t="t"/>
                <a:pathLst>
                  <a:path extrusionOk="0" h="37862" w="26661">
                    <a:moveTo>
                      <a:pt x="5097" y="26408"/>
                    </a:moveTo>
                    <a:cubicBezTo>
                      <a:pt x="0" y="18763"/>
                      <a:pt x="56" y="8766"/>
                      <a:pt x="1345" y="1"/>
                    </a:cubicBezTo>
                    <a:cubicBezTo>
                      <a:pt x="1345" y="1"/>
                      <a:pt x="5405" y="5713"/>
                      <a:pt x="17699" y="12602"/>
                    </a:cubicBezTo>
                    <a:cubicBezTo>
                      <a:pt x="26604" y="18539"/>
                      <a:pt x="26660" y="30917"/>
                      <a:pt x="24308" y="33997"/>
                    </a:cubicBezTo>
                    <a:cubicBezTo>
                      <a:pt x="23328" y="35285"/>
                      <a:pt x="12742" y="37862"/>
                      <a:pt x="5097" y="26408"/>
                    </a:cubicBezTo>
                    <a:close/>
                  </a:path>
                </a:pathLst>
              </a:custGeom>
              <a:solidFill>
                <a:srgbClr val="489F8E"/>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23" name="Google Shape;123;p13"/>
              <p:cNvGrpSpPr/>
              <p:nvPr/>
            </p:nvGrpSpPr>
            <p:grpSpPr>
              <a:xfrm>
                <a:off x="8380325" y="4361225"/>
                <a:ext cx="666525" cy="945850"/>
                <a:chOff x="8380325" y="4361225"/>
                <a:chExt cx="666525" cy="945850"/>
              </a:xfrm>
            </p:grpSpPr>
            <p:sp>
              <p:nvSpPr>
                <p:cNvPr id="124" name="Google Shape;124;p13"/>
                <p:cNvSpPr/>
                <p:nvPr/>
              </p:nvSpPr>
              <p:spPr>
                <a:xfrm>
                  <a:off x="8380325" y="4361225"/>
                  <a:ext cx="666525" cy="945850"/>
                </a:xfrm>
                <a:custGeom>
                  <a:rect b="b" l="l" r="r" t="t"/>
                  <a:pathLst>
                    <a:path extrusionOk="0" h="37834" w="26661">
                      <a:moveTo>
                        <a:pt x="5125" y="26408"/>
                      </a:moveTo>
                      <a:cubicBezTo>
                        <a:pt x="1" y="18735"/>
                        <a:pt x="57" y="8738"/>
                        <a:pt x="1345" y="1"/>
                      </a:cubicBezTo>
                      <a:cubicBezTo>
                        <a:pt x="1345" y="1"/>
                        <a:pt x="5405" y="5685"/>
                        <a:pt x="17727" y="12574"/>
                      </a:cubicBezTo>
                      <a:cubicBezTo>
                        <a:pt x="26604" y="18539"/>
                        <a:pt x="26660" y="30889"/>
                        <a:pt x="24308" y="33969"/>
                      </a:cubicBezTo>
                      <a:cubicBezTo>
                        <a:pt x="23328" y="35257"/>
                        <a:pt x="12770" y="37834"/>
                        <a:pt x="5125" y="26408"/>
                      </a:cubicBez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3"/>
                <p:cNvSpPr/>
                <p:nvPr/>
              </p:nvSpPr>
              <p:spPr>
                <a:xfrm>
                  <a:off x="8381025" y="4364025"/>
                  <a:ext cx="607700" cy="876150"/>
                </a:xfrm>
                <a:custGeom>
                  <a:rect b="b" l="l" r="r" t="t"/>
                  <a:pathLst>
                    <a:path extrusionOk="0" h="35046" w="24308">
                      <a:moveTo>
                        <a:pt x="1317" y="1"/>
                      </a:moveTo>
                      <a:lnTo>
                        <a:pt x="1317" y="1"/>
                      </a:lnTo>
                      <a:cubicBezTo>
                        <a:pt x="29" y="8710"/>
                        <a:pt x="1" y="18651"/>
                        <a:pt x="5097" y="26296"/>
                      </a:cubicBezTo>
                      <a:cubicBezTo>
                        <a:pt x="9788" y="33306"/>
                        <a:pt x="15574" y="35045"/>
                        <a:pt x="19573" y="35045"/>
                      </a:cubicBezTo>
                      <a:cubicBezTo>
                        <a:pt x="22092" y="35045"/>
                        <a:pt x="23901" y="34355"/>
                        <a:pt x="24280" y="33857"/>
                      </a:cubicBezTo>
                      <a:cubicBezTo>
                        <a:pt x="24308" y="33857"/>
                        <a:pt x="24308" y="33829"/>
                        <a:pt x="24308" y="33829"/>
                      </a:cubicBezTo>
                      <a:cubicBezTo>
                        <a:pt x="19351" y="21311"/>
                        <a:pt x="5825" y="24588"/>
                        <a:pt x="1317" y="1"/>
                      </a:cubicBez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6" name="Google Shape;126;p13"/>
              <p:cNvSpPr/>
              <p:nvPr/>
            </p:nvSpPr>
            <p:spPr>
              <a:xfrm>
                <a:off x="8809475" y="4212550"/>
                <a:ext cx="1135575" cy="1135825"/>
              </a:xfrm>
              <a:custGeom>
                <a:rect b="b" l="l" r="r" t="t"/>
                <a:pathLst>
                  <a:path extrusionOk="0" h="45433" w="45423">
                    <a:moveTo>
                      <a:pt x="19424" y="0"/>
                    </a:moveTo>
                    <a:cubicBezTo>
                      <a:pt x="19341" y="0"/>
                      <a:pt x="19260" y="4"/>
                      <a:pt x="19183" y="11"/>
                    </a:cubicBezTo>
                    <a:cubicBezTo>
                      <a:pt x="18483" y="123"/>
                      <a:pt x="17839" y="571"/>
                      <a:pt x="17335" y="1215"/>
                    </a:cubicBezTo>
                    <a:cubicBezTo>
                      <a:pt x="17223" y="1355"/>
                      <a:pt x="17111" y="1523"/>
                      <a:pt x="16999" y="1719"/>
                    </a:cubicBezTo>
                    <a:cubicBezTo>
                      <a:pt x="16915" y="1887"/>
                      <a:pt x="16803" y="2055"/>
                      <a:pt x="16747" y="2279"/>
                    </a:cubicBezTo>
                    <a:cubicBezTo>
                      <a:pt x="16579" y="2643"/>
                      <a:pt x="16495" y="3063"/>
                      <a:pt x="16439" y="3483"/>
                    </a:cubicBezTo>
                    <a:cubicBezTo>
                      <a:pt x="16327" y="4772"/>
                      <a:pt x="16495" y="6004"/>
                      <a:pt x="16747" y="7124"/>
                    </a:cubicBezTo>
                    <a:cubicBezTo>
                      <a:pt x="16243" y="6116"/>
                      <a:pt x="15543" y="5052"/>
                      <a:pt x="14591" y="4155"/>
                    </a:cubicBezTo>
                    <a:cubicBezTo>
                      <a:pt x="14283" y="3875"/>
                      <a:pt x="13947" y="3651"/>
                      <a:pt x="13583" y="3455"/>
                    </a:cubicBezTo>
                    <a:cubicBezTo>
                      <a:pt x="13387" y="3371"/>
                      <a:pt x="13219" y="3287"/>
                      <a:pt x="13023" y="3203"/>
                    </a:cubicBezTo>
                    <a:cubicBezTo>
                      <a:pt x="12826" y="3147"/>
                      <a:pt x="12630" y="3091"/>
                      <a:pt x="12434" y="3063"/>
                    </a:cubicBezTo>
                    <a:cubicBezTo>
                      <a:pt x="12196" y="3012"/>
                      <a:pt x="11957" y="2987"/>
                      <a:pt x="11724" y="2987"/>
                    </a:cubicBezTo>
                    <a:cubicBezTo>
                      <a:pt x="11193" y="2987"/>
                      <a:pt x="10696" y="3118"/>
                      <a:pt x="10306" y="3371"/>
                    </a:cubicBezTo>
                    <a:cubicBezTo>
                      <a:pt x="9998" y="3567"/>
                      <a:pt x="9746" y="3819"/>
                      <a:pt x="9550" y="4127"/>
                    </a:cubicBezTo>
                    <a:cubicBezTo>
                      <a:pt x="9354" y="4436"/>
                      <a:pt x="9186" y="4800"/>
                      <a:pt x="9102" y="5192"/>
                    </a:cubicBezTo>
                    <a:cubicBezTo>
                      <a:pt x="8990" y="5556"/>
                      <a:pt x="8962" y="5976"/>
                      <a:pt x="8962" y="6396"/>
                    </a:cubicBezTo>
                    <a:cubicBezTo>
                      <a:pt x="8990" y="6816"/>
                      <a:pt x="9074" y="7236"/>
                      <a:pt x="9186" y="7628"/>
                    </a:cubicBezTo>
                    <a:cubicBezTo>
                      <a:pt x="9606" y="8860"/>
                      <a:pt x="10278" y="9952"/>
                      <a:pt x="10978" y="10848"/>
                    </a:cubicBezTo>
                    <a:cubicBezTo>
                      <a:pt x="10726" y="10652"/>
                      <a:pt x="10502" y="10484"/>
                      <a:pt x="10278" y="10316"/>
                    </a:cubicBezTo>
                    <a:cubicBezTo>
                      <a:pt x="9858" y="10036"/>
                      <a:pt x="9466" y="9812"/>
                      <a:pt x="9074" y="9588"/>
                    </a:cubicBezTo>
                    <a:cubicBezTo>
                      <a:pt x="8654" y="9364"/>
                      <a:pt x="8206" y="9168"/>
                      <a:pt x="7786" y="9028"/>
                    </a:cubicBezTo>
                    <a:cubicBezTo>
                      <a:pt x="7366" y="8888"/>
                      <a:pt x="6946" y="8804"/>
                      <a:pt x="6554" y="8804"/>
                    </a:cubicBezTo>
                    <a:cubicBezTo>
                      <a:pt x="6456" y="8797"/>
                      <a:pt x="6356" y="8794"/>
                      <a:pt x="6255" y="8794"/>
                    </a:cubicBezTo>
                    <a:cubicBezTo>
                      <a:pt x="5953" y="8794"/>
                      <a:pt x="5644" y="8825"/>
                      <a:pt x="5349" y="8888"/>
                    </a:cubicBezTo>
                    <a:cubicBezTo>
                      <a:pt x="4957" y="9000"/>
                      <a:pt x="4593" y="9140"/>
                      <a:pt x="4285" y="9336"/>
                    </a:cubicBezTo>
                    <a:cubicBezTo>
                      <a:pt x="4033" y="9476"/>
                      <a:pt x="3809" y="9672"/>
                      <a:pt x="3613" y="9924"/>
                    </a:cubicBezTo>
                    <a:lnTo>
                      <a:pt x="3501" y="10064"/>
                    </a:lnTo>
                    <a:cubicBezTo>
                      <a:pt x="3333" y="10316"/>
                      <a:pt x="3221" y="10652"/>
                      <a:pt x="3137" y="11044"/>
                    </a:cubicBezTo>
                    <a:cubicBezTo>
                      <a:pt x="3081" y="11408"/>
                      <a:pt x="3109" y="11800"/>
                      <a:pt x="3165" y="12193"/>
                    </a:cubicBezTo>
                    <a:cubicBezTo>
                      <a:pt x="3305" y="12977"/>
                      <a:pt x="3697" y="13761"/>
                      <a:pt x="4257" y="14377"/>
                    </a:cubicBezTo>
                    <a:cubicBezTo>
                      <a:pt x="4845" y="15049"/>
                      <a:pt x="5574" y="15609"/>
                      <a:pt x="6442" y="16169"/>
                    </a:cubicBezTo>
                    <a:cubicBezTo>
                      <a:pt x="6666" y="16309"/>
                      <a:pt x="6918" y="16449"/>
                      <a:pt x="7198" y="16589"/>
                    </a:cubicBezTo>
                    <a:cubicBezTo>
                      <a:pt x="6890" y="16505"/>
                      <a:pt x="6610" y="16449"/>
                      <a:pt x="6330" y="16393"/>
                    </a:cubicBezTo>
                    <a:cubicBezTo>
                      <a:pt x="5624" y="16256"/>
                      <a:pt x="4959" y="16187"/>
                      <a:pt x="4326" y="16187"/>
                    </a:cubicBezTo>
                    <a:cubicBezTo>
                      <a:pt x="4055" y="16187"/>
                      <a:pt x="3790" y="16200"/>
                      <a:pt x="3529" y="16225"/>
                    </a:cubicBezTo>
                    <a:cubicBezTo>
                      <a:pt x="3109" y="16253"/>
                      <a:pt x="2717" y="16337"/>
                      <a:pt x="2325" y="16505"/>
                    </a:cubicBezTo>
                    <a:cubicBezTo>
                      <a:pt x="1961" y="16645"/>
                      <a:pt x="1597" y="16841"/>
                      <a:pt x="1261" y="17093"/>
                    </a:cubicBezTo>
                    <a:cubicBezTo>
                      <a:pt x="953" y="17317"/>
                      <a:pt x="673" y="17597"/>
                      <a:pt x="449" y="17905"/>
                    </a:cubicBezTo>
                    <a:cubicBezTo>
                      <a:pt x="365" y="18073"/>
                      <a:pt x="253" y="18213"/>
                      <a:pt x="197" y="18381"/>
                    </a:cubicBezTo>
                    <a:cubicBezTo>
                      <a:pt x="141" y="18549"/>
                      <a:pt x="85" y="18717"/>
                      <a:pt x="57" y="18885"/>
                    </a:cubicBezTo>
                    <a:cubicBezTo>
                      <a:pt x="1" y="19249"/>
                      <a:pt x="29" y="19585"/>
                      <a:pt x="113" y="19950"/>
                    </a:cubicBezTo>
                    <a:cubicBezTo>
                      <a:pt x="225" y="20342"/>
                      <a:pt x="393" y="20678"/>
                      <a:pt x="617" y="20986"/>
                    </a:cubicBezTo>
                    <a:cubicBezTo>
                      <a:pt x="841" y="21322"/>
                      <a:pt x="1093" y="21630"/>
                      <a:pt x="1429" y="21882"/>
                    </a:cubicBezTo>
                    <a:cubicBezTo>
                      <a:pt x="1737" y="22162"/>
                      <a:pt x="2101" y="22386"/>
                      <a:pt x="2493" y="22554"/>
                    </a:cubicBezTo>
                    <a:cubicBezTo>
                      <a:pt x="3277" y="22918"/>
                      <a:pt x="4173" y="23142"/>
                      <a:pt x="5181" y="23282"/>
                    </a:cubicBezTo>
                    <a:cubicBezTo>
                      <a:pt x="5462" y="23338"/>
                      <a:pt x="5770" y="23366"/>
                      <a:pt x="6078" y="23366"/>
                    </a:cubicBezTo>
                    <a:cubicBezTo>
                      <a:pt x="5770" y="23422"/>
                      <a:pt x="5490" y="23478"/>
                      <a:pt x="5209" y="23534"/>
                    </a:cubicBezTo>
                    <a:cubicBezTo>
                      <a:pt x="4201" y="23786"/>
                      <a:pt x="3361" y="24094"/>
                      <a:pt x="2577" y="24542"/>
                    </a:cubicBezTo>
                    <a:cubicBezTo>
                      <a:pt x="2213" y="24738"/>
                      <a:pt x="1877" y="24990"/>
                      <a:pt x="1569" y="25270"/>
                    </a:cubicBezTo>
                    <a:cubicBezTo>
                      <a:pt x="1261" y="25578"/>
                      <a:pt x="1009" y="25914"/>
                      <a:pt x="841" y="26250"/>
                    </a:cubicBezTo>
                    <a:cubicBezTo>
                      <a:pt x="645" y="26614"/>
                      <a:pt x="505" y="26978"/>
                      <a:pt x="449" y="27342"/>
                    </a:cubicBezTo>
                    <a:cubicBezTo>
                      <a:pt x="393" y="27707"/>
                      <a:pt x="393" y="28071"/>
                      <a:pt x="477" y="28379"/>
                    </a:cubicBezTo>
                    <a:cubicBezTo>
                      <a:pt x="561" y="28715"/>
                      <a:pt x="729" y="29023"/>
                      <a:pt x="981" y="29331"/>
                    </a:cubicBezTo>
                    <a:cubicBezTo>
                      <a:pt x="1177" y="29611"/>
                      <a:pt x="1485" y="29863"/>
                      <a:pt x="1849" y="30087"/>
                    </a:cubicBezTo>
                    <a:cubicBezTo>
                      <a:pt x="2017" y="30199"/>
                      <a:pt x="2185" y="30283"/>
                      <a:pt x="2381" y="30367"/>
                    </a:cubicBezTo>
                    <a:cubicBezTo>
                      <a:pt x="2577" y="30451"/>
                      <a:pt x="2773" y="30507"/>
                      <a:pt x="2969" y="30563"/>
                    </a:cubicBezTo>
                    <a:cubicBezTo>
                      <a:pt x="3361" y="30675"/>
                      <a:pt x="3781" y="30731"/>
                      <a:pt x="4173" y="30731"/>
                    </a:cubicBezTo>
                    <a:cubicBezTo>
                      <a:pt x="5265" y="30731"/>
                      <a:pt x="6274" y="30507"/>
                      <a:pt x="7198" y="30227"/>
                    </a:cubicBezTo>
                    <a:lnTo>
                      <a:pt x="7198" y="30227"/>
                    </a:lnTo>
                    <a:cubicBezTo>
                      <a:pt x="7170" y="30255"/>
                      <a:pt x="7114" y="30311"/>
                      <a:pt x="7058" y="30339"/>
                    </a:cubicBezTo>
                    <a:cubicBezTo>
                      <a:pt x="6246" y="30955"/>
                      <a:pt x="5602" y="31599"/>
                      <a:pt x="5069" y="32299"/>
                    </a:cubicBezTo>
                    <a:cubicBezTo>
                      <a:pt x="4565" y="32971"/>
                      <a:pt x="4257" y="33783"/>
                      <a:pt x="4173" y="34567"/>
                    </a:cubicBezTo>
                    <a:cubicBezTo>
                      <a:pt x="4145" y="34987"/>
                      <a:pt x="4173" y="35380"/>
                      <a:pt x="4257" y="35716"/>
                    </a:cubicBezTo>
                    <a:cubicBezTo>
                      <a:pt x="4369" y="36108"/>
                      <a:pt x="4509" y="36444"/>
                      <a:pt x="4705" y="36668"/>
                    </a:cubicBezTo>
                    <a:cubicBezTo>
                      <a:pt x="4957" y="36948"/>
                      <a:pt x="5237" y="37172"/>
                      <a:pt x="5574" y="37340"/>
                    </a:cubicBezTo>
                    <a:cubicBezTo>
                      <a:pt x="5882" y="37508"/>
                      <a:pt x="6274" y="37620"/>
                      <a:pt x="6666" y="37676"/>
                    </a:cubicBezTo>
                    <a:cubicBezTo>
                      <a:pt x="6851" y="37701"/>
                      <a:pt x="7037" y="37714"/>
                      <a:pt x="7224" y="37714"/>
                    </a:cubicBezTo>
                    <a:cubicBezTo>
                      <a:pt x="7857" y="37714"/>
                      <a:pt x="8490" y="37571"/>
                      <a:pt x="9074" y="37312"/>
                    </a:cubicBezTo>
                    <a:cubicBezTo>
                      <a:pt x="9886" y="36948"/>
                      <a:pt x="10670" y="36444"/>
                      <a:pt x="11426" y="35800"/>
                    </a:cubicBezTo>
                    <a:cubicBezTo>
                      <a:pt x="11790" y="35492"/>
                      <a:pt x="12154" y="35155"/>
                      <a:pt x="12518" y="34763"/>
                    </a:cubicBezTo>
                    <a:lnTo>
                      <a:pt x="12518" y="34763"/>
                    </a:lnTo>
                    <a:cubicBezTo>
                      <a:pt x="11762" y="35884"/>
                      <a:pt x="10978" y="37228"/>
                      <a:pt x="10614" y="38796"/>
                    </a:cubicBezTo>
                    <a:cubicBezTo>
                      <a:pt x="10586" y="38992"/>
                      <a:pt x="10530" y="39188"/>
                      <a:pt x="10530" y="39412"/>
                    </a:cubicBezTo>
                    <a:cubicBezTo>
                      <a:pt x="10502" y="39608"/>
                      <a:pt x="10502" y="39804"/>
                      <a:pt x="10502" y="40028"/>
                    </a:cubicBezTo>
                    <a:cubicBezTo>
                      <a:pt x="10530" y="40448"/>
                      <a:pt x="10614" y="40868"/>
                      <a:pt x="10726" y="41232"/>
                    </a:cubicBezTo>
                    <a:cubicBezTo>
                      <a:pt x="10866" y="41596"/>
                      <a:pt x="11062" y="41932"/>
                      <a:pt x="11286" y="42240"/>
                    </a:cubicBezTo>
                    <a:cubicBezTo>
                      <a:pt x="11482" y="42492"/>
                      <a:pt x="11706" y="42688"/>
                      <a:pt x="11958" y="42856"/>
                    </a:cubicBezTo>
                    <a:lnTo>
                      <a:pt x="12070" y="42912"/>
                    </a:lnTo>
                    <a:cubicBezTo>
                      <a:pt x="12378" y="43080"/>
                      <a:pt x="12714" y="43165"/>
                      <a:pt x="13107" y="43193"/>
                    </a:cubicBezTo>
                    <a:cubicBezTo>
                      <a:pt x="13443" y="43193"/>
                      <a:pt x="13835" y="43136"/>
                      <a:pt x="14255" y="43024"/>
                    </a:cubicBezTo>
                    <a:cubicBezTo>
                      <a:pt x="14619" y="42940"/>
                      <a:pt x="14983" y="42744"/>
                      <a:pt x="15347" y="42520"/>
                    </a:cubicBezTo>
                    <a:cubicBezTo>
                      <a:pt x="15711" y="42296"/>
                      <a:pt x="16019" y="42044"/>
                      <a:pt x="16299" y="41736"/>
                    </a:cubicBezTo>
                    <a:cubicBezTo>
                      <a:pt x="16887" y="41064"/>
                      <a:pt x="17391" y="40308"/>
                      <a:pt x="17839" y="39384"/>
                    </a:cubicBezTo>
                    <a:cubicBezTo>
                      <a:pt x="17951" y="39132"/>
                      <a:pt x="18091" y="38852"/>
                      <a:pt x="18203" y="38572"/>
                    </a:cubicBezTo>
                    <a:lnTo>
                      <a:pt x="18203" y="38572"/>
                    </a:lnTo>
                    <a:cubicBezTo>
                      <a:pt x="18147" y="38880"/>
                      <a:pt x="18119" y="39160"/>
                      <a:pt x="18091" y="39440"/>
                    </a:cubicBezTo>
                    <a:cubicBezTo>
                      <a:pt x="18007" y="40476"/>
                      <a:pt x="18035" y="41400"/>
                      <a:pt x="18203" y="42268"/>
                    </a:cubicBezTo>
                    <a:cubicBezTo>
                      <a:pt x="18287" y="42660"/>
                      <a:pt x="18427" y="43052"/>
                      <a:pt x="18623" y="43445"/>
                    </a:cubicBezTo>
                    <a:cubicBezTo>
                      <a:pt x="18791" y="43809"/>
                      <a:pt x="19043" y="44145"/>
                      <a:pt x="19295" y="44425"/>
                    </a:cubicBezTo>
                    <a:cubicBezTo>
                      <a:pt x="19883" y="45041"/>
                      <a:pt x="20584" y="45405"/>
                      <a:pt x="21228" y="45433"/>
                    </a:cubicBezTo>
                    <a:lnTo>
                      <a:pt x="21340" y="45433"/>
                    </a:lnTo>
                    <a:cubicBezTo>
                      <a:pt x="21480" y="45433"/>
                      <a:pt x="21620" y="45433"/>
                      <a:pt x="21760" y="45405"/>
                    </a:cubicBezTo>
                    <a:cubicBezTo>
                      <a:pt x="21928" y="45377"/>
                      <a:pt x="22096" y="45321"/>
                      <a:pt x="22292" y="45265"/>
                    </a:cubicBezTo>
                    <a:cubicBezTo>
                      <a:pt x="22460" y="45181"/>
                      <a:pt x="22628" y="45097"/>
                      <a:pt x="22796" y="45013"/>
                    </a:cubicBezTo>
                    <a:cubicBezTo>
                      <a:pt x="22936" y="44929"/>
                      <a:pt x="23104" y="44817"/>
                      <a:pt x="23272" y="44677"/>
                    </a:cubicBezTo>
                    <a:cubicBezTo>
                      <a:pt x="23580" y="44397"/>
                      <a:pt x="23860" y="44089"/>
                      <a:pt x="24084" y="43753"/>
                    </a:cubicBezTo>
                    <a:cubicBezTo>
                      <a:pt x="24308" y="43417"/>
                      <a:pt x="24504" y="43024"/>
                      <a:pt x="24616" y="42632"/>
                    </a:cubicBezTo>
                    <a:cubicBezTo>
                      <a:pt x="24756" y="42184"/>
                      <a:pt x="24868" y="41736"/>
                      <a:pt x="24952" y="41232"/>
                    </a:cubicBezTo>
                    <a:cubicBezTo>
                      <a:pt x="25008" y="40812"/>
                      <a:pt x="25064" y="40336"/>
                      <a:pt x="25064" y="39860"/>
                    </a:cubicBezTo>
                    <a:cubicBezTo>
                      <a:pt x="25064" y="39580"/>
                      <a:pt x="25064" y="39272"/>
                      <a:pt x="25064" y="38992"/>
                    </a:cubicBezTo>
                    <a:cubicBezTo>
                      <a:pt x="25372" y="40084"/>
                      <a:pt x="25848" y="41260"/>
                      <a:pt x="26576" y="42324"/>
                    </a:cubicBezTo>
                    <a:cubicBezTo>
                      <a:pt x="26828" y="42660"/>
                      <a:pt x="27108" y="42968"/>
                      <a:pt x="27444" y="43249"/>
                    </a:cubicBezTo>
                    <a:cubicBezTo>
                      <a:pt x="27752" y="43501"/>
                      <a:pt x="28117" y="43725"/>
                      <a:pt x="28481" y="43865"/>
                    </a:cubicBezTo>
                    <a:cubicBezTo>
                      <a:pt x="28873" y="44033"/>
                      <a:pt x="29237" y="44117"/>
                      <a:pt x="29601" y="44145"/>
                    </a:cubicBezTo>
                    <a:cubicBezTo>
                      <a:pt x="29663" y="44149"/>
                      <a:pt x="29725" y="44152"/>
                      <a:pt x="29786" y="44152"/>
                    </a:cubicBezTo>
                    <a:cubicBezTo>
                      <a:pt x="30079" y="44152"/>
                      <a:pt x="30354" y="44097"/>
                      <a:pt x="30609" y="44005"/>
                    </a:cubicBezTo>
                    <a:lnTo>
                      <a:pt x="30637" y="44005"/>
                    </a:lnTo>
                    <a:cubicBezTo>
                      <a:pt x="30945" y="43865"/>
                      <a:pt x="31253" y="43669"/>
                      <a:pt x="31505" y="43417"/>
                    </a:cubicBezTo>
                    <a:cubicBezTo>
                      <a:pt x="31757" y="43165"/>
                      <a:pt x="31981" y="42828"/>
                      <a:pt x="32177" y="42464"/>
                    </a:cubicBezTo>
                    <a:cubicBezTo>
                      <a:pt x="32345" y="42128"/>
                      <a:pt x="32457" y="41708"/>
                      <a:pt x="32541" y="41316"/>
                    </a:cubicBezTo>
                    <a:cubicBezTo>
                      <a:pt x="32597" y="40896"/>
                      <a:pt x="32625" y="40476"/>
                      <a:pt x="32569" y="40056"/>
                    </a:cubicBezTo>
                    <a:cubicBezTo>
                      <a:pt x="32485" y="39188"/>
                      <a:pt x="32261" y="38376"/>
                      <a:pt x="31981" y="37620"/>
                    </a:cubicBezTo>
                    <a:cubicBezTo>
                      <a:pt x="31841" y="37256"/>
                      <a:pt x="31673" y="36892"/>
                      <a:pt x="31505" y="36528"/>
                    </a:cubicBezTo>
                    <a:lnTo>
                      <a:pt x="31505" y="36528"/>
                    </a:lnTo>
                    <a:cubicBezTo>
                      <a:pt x="31701" y="36780"/>
                      <a:pt x="31897" y="37004"/>
                      <a:pt x="32093" y="37200"/>
                    </a:cubicBezTo>
                    <a:cubicBezTo>
                      <a:pt x="32429" y="37564"/>
                      <a:pt x="32765" y="37872"/>
                      <a:pt x="33101" y="38180"/>
                    </a:cubicBezTo>
                    <a:cubicBezTo>
                      <a:pt x="33465" y="38488"/>
                      <a:pt x="33857" y="38768"/>
                      <a:pt x="34249" y="38992"/>
                    </a:cubicBezTo>
                    <a:cubicBezTo>
                      <a:pt x="34613" y="39216"/>
                      <a:pt x="34977" y="39356"/>
                      <a:pt x="35398" y="39468"/>
                    </a:cubicBezTo>
                    <a:cubicBezTo>
                      <a:pt x="35762" y="39580"/>
                      <a:pt x="36182" y="39636"/>
                      <a:pt x="36602" y="39636"/>
                    </a:cubicBezTo>
                    <a:cubicBezTo>
                      <a:pt x="36826" y="39636"/>
                      <a:pt x="37022" y="39608"/>
                      <a:pt x="37190" y="39580"/>
                    </a:cubicBezTo>
                    <a:cubicBezTo>
                      <a:pt x="37386" y="39552"/>
                      <a:pt x="37554" y="39496"/>
                      <a:pt x="37750" y="39440"/>
                    </a:cubicBezTo>
                    <a:cubicBezTo>
                      <a:pt x="37918" y="39356"/>
                      <a:pt x="38086" y="39300"/>
                      <a:pt x="38226" y="39188"/>
                    </a:cubicBezTo>
                    <a:cubicBezTo>
                      <a:pt x="38338" y="39132"/>
                      <a:pt x="38450" y="39048"/>
                      <a:pt x="38534" y="38964"/>
                    </a:cubicBezTo>
                    <a:lnTo>
                      <a:pt x="38534" y="38992"/>
                    </a:lnTo>
                    <a:lnTo>
                      <a:pt x="38646" y="38880"/>
                    </a:lnTo>
                    <a:cubicBezTo>
                      <a:pt x="39122" y="38404"/>
                      <a:pt x="39402" y="37676"/>
                      <a:pt x="39430" y="36836"/>
                    </a:cubicBezTo>
                    <a:cubicBezTo>
                      <a:pt x="39430" y="36444"/>
                      <a:pt x="39402" y="36052"/>
                      <a:pt x="39290" y="35632"/>
                    </a:cubicBezTo>
                    <a:cubicBezTo>
                      <a:pt x="39262" y="35492"/>
                      <a:pt x="39206" y="35323"/>
                      <a:pt x="39150" y="35183"/>
                    </a:cubicBezTo>
                    <a:cubicBezTo>
                      <a:pt x="39066" y="34931"/>
                      <a:pt x="38954" y="34707"/>
                      <a:pt x="38814" y="34483"/>
                    </a:cubicBezTo>
                    <a:cubicBezTo>
                      <a:pt x="38366" y="33727"/>
                      <a:pt x="37806" y="32999"/>
                      <a:pt x="37050" y="32299"/>
                    </a:cubicBezTo>
                    <a:cubicBezTo>
                      <a:pt x="36854" y="32103"/>
                      <a:pt x="36630" y="31907"/>
                      <a:pt x="36406" y="31711"/>
                    </a:cubicBezTo>
                    <a:lnTo>
                      <a:pt x="36406" y="31711"/>
                    </a:lnTo>
                    <a:cubicBezTo>
                      <a:pt x="36658" y="31851"/>
                      <a:pt x="36938" y="31963"/>
                      <a:pt x="37190" y="32075"/>
                    </a:cubicBezTo>
                    <a:cubicBezTo>
                      <a:pt x="38142" y="32467"/>
                      <a:pt x="39038" y="32719"/>
                      <a:pt x="39906" y="32831"/>
                    </a:cubicBezTo>
                    <a:cubicBezTo>
                      <a:pt x="40082" y="32856"/>
                      <a:pt x="40264" y="32870"/>
                      <a:pt x="40449" y="32870"/>
                    </a:cubicBezTo>
                    <a:cubicBezTo>
                      <a:pt x="40676" y="32870"/>
                      <a:pt x="40907" y="32849"/>
                      <a:pt x="41138" y="32803"/>
                    </a:cubicBezTo>
                    <a:cubicBezTo>
                      <a:pt x="41558" y="32747"/>
                      <a:pt x="41978" y="32635"/>
                      <a:pt x="42314" y="32467"/>
                    </a:cubicBezTo>
                    <a:cubicBezTo>
                      <a:pt x="42706" y="32271"/>
                      <a:pt x="43015" y="32075"/>
                      <a:pt x="43267" y="31823"/>
                    </a:cubicBezTo>
                    <a:cubicBezTo>
                      <a:pt x="43547" y="31543"/>
                      <a:pt x="43743" y="31263"/>
                      <a:pt x="43855" y="30955"/>
                    </a:cubicBezTo>
                    <a:lnTo>
                      <a:pt x="43911" y="30843"/>
                    </a:lnTo>
                    <a:cubicBezTo>
                      <a:pt x="43995" y="30563"/>
                      <a:pt x="44051" y="30227"/>
                      <a:pt x="44023" y="29891"/>
                    </a:cubicBezTo>
                    <a:cubicBezTo>
                      <a:pt x="43995" y="29555"/>
                      <a:pt x="43911" y="29219"/>
                      <a:pt x="43799" y="28855"/>
                    </a:cubicBezTo>
                    <a:cubicBezTo>
                      <a:pt x="43771" y="28827"/>
                      <a:pt x="43771" y="28799"/>
                      <a:pt x="43743" y="28799"/>
                    </a:cubicBezTo>
                    <a:cubicBezTo>
                      <a:pt x="43603" y="28435"/>
                      <a:pt x="43407" y="28071"/>
                      <a:pt x="43127" y="27735"/>
                    </a:cubicBezTo>
                    <a:cubicBezTo>
                      <a:pt x="43015" y="27566"/>
                      <a:pt x="42874" y="27426"/>
                      <a:pt x="42734" y="27286"/>
                    </a:cubicBezTo>
                    <a:cubicBezTo>
                      <a:pt x="42566" y="27118"/>
                      <a:pt x="42398" y="27006"/>
                      <a:pt x="42230" y="26866"/>
                    </a:cubicBezTo>
                    <a:cubicBezTo>
                      <a:pt x="41194" y="26110"/>
                      <a:pt x="40018" y="25634"/>
                      <a:pt x="38926" y="25326"/>
                    </a:cubicBezTo>
                    <a:lnTo>
                      <a:pt x="39794" y="25326"/>
                    </a:lnTo>
                    <a:cubicBezTo>
                      <a:pt x="40802" y="25326"/>
                      <a:pt x="41726" y="25186"/>
                      <a:pt x="42566" y="24906"/>
                    </a:cubicBezTo>
                    <a:cubicBezTo>
                      <a:pt x="43351" y="24682"/>
                      <a:pt x="44079" y="24206"/>
                      <a:pt x="44611" y="23590"/>
                    </a:cubicBezTo>
                    <a:cubicBezTo>
                      <a:pt x="44863" y="23282"/>
                      <a:pt x="45087" y="22974"/>
                      <a:pt x="45227" y="22610"/>
                    </a:cubicBezTo>
                    <a:cubicBezTo>
                      <a:pt x="45367" y="22302"/>
                      <a:pt x="45423" y="21938"/>
                      <a:pt x="45423" y="21574"/>
                    </a:cubicBezTo>
                    <a:cubicBezTo>
                      <a:pt x="45423" y="21350"/>
                      <a:pt x="45367" y="21126"/>
                      <a:pt x="45255" y="20874"/>
                    </a:cubicBezTo>
                    <a:cubicBezTo>
                      <a:pt x="45227" y="20762"/>
                      <a:pt x="45171" y="20650"/>
                      <a:pt x="45115" y="20538"/>
                    </a:cubicBezTo>
                    <a:cubicBezTo>
                      <a:pt x="44975" y="20230"/>
                      <a:pt x="44723" y="19922"/>
                      <a:pt x="44443" y="19641"/>
                    </a:cubicBezTo>
                    <a:cubicBezTo>
                      <a:pt x="43883" y="19081"/>
                      <a:pt x="43099" y="18689"/>
                      <a:pt x="42258" y="18493"/>
                    </a:cubicBezTo>
                    <a:cubicBezTo>
                      <a:pt x="41678" y="18377"/>
                      <a:pt x="41058" y="18315"/>
                      <a:pt x="40389" y="18315"/>
                    </a:cubicBezTo>
                    <a:cubicBezTo>
                      <a:pt x="40089" y="18315"/>
                      <a:pt x="39779" y="18327"/>
                      <a:pt x="39458" y="18353"/>
                    </a:cubicBezTo>
                    <a:cubicBezTo>
                      <a:pt x="39178" y="18353"/>
                      <a:pt x="38898" y="18409"/>
                      <a:pt x="38590" y="18437"/>
                    </a:cubicBezTo>
                    <a:cubicBezTo>
                      <a:pt x="39654" y="18017"/>
                      <a:pt x="40774" y="17429"/>
                      <a:pt x="41782" y="16589"/>
                    </a:cubicBezTo>
                    <a:cubicBezTo>
                      <a:pt x="42090" y="16309"/>
                      <a:pt x="42342" y="16001"/>
                      <a:pt x="42594" y="15637"/>
                    </a:cubicBezTo>
                    <a:cubicBezTo>
                      <a:pt x="42706" y="15469"/>
                      <a:pt x="42790" y="15301"/>
                      <a:pt x="42874" y="15105"/>
                    </a:cubicBezTo>
                    <a:cubicBezTo>
                      <a:pt x="42959" y="14937"/>
                      <a:pt x="43043" y="14741"/>
                      <a:pt x="43099" y="14545"/>
                    </a:cubicBezTo>
                    <a:cubicBezTo>
                      <a:pt x="43239" y="14125"/>
                      <a:pt x="43295" y="13761"/>
                      <a:pt x="43267" y="13425"/>
                    </a:cubicBezTo>
                    <a:cubicBezTo>
                      <a:pt x="43267" y="13117"/>
                      <a:pt x="43211" y="12837"/>
                      <a:pt x="43099" y="12585"/>
                    </a:cubicBezTo>
                    <a:cubicBezTo>
                      <a:pt x="43071" y="12529"/>
                      <a:pt x="43071" y="12445"/>
                      <a:pt x="43043" y="12389"/>
                    </a:cubicBezTo>
                    <a:cubicBezTo>
                      <a:pt x="42874" y="12081"/>
                      <a:pt x="42622" y="11800"/>
                      <a:pt x="42342" y="11576"/>
                    </a:cubicBezTo>
                    <a:cubicBezTo>
                      <a:pt x="42062" y="11352"/>
                      <a:pt x="41726" y="11156"/>
                      <a:pt x="41334" y="11016"/>
                    </a:cubicBezTo>
                    <a:cubicBezTo>
                      <a:pt x="40998" y="10876"/>
                      <a:pt x="40578" y="10792"/>
                      <a:pt x="40158" y="10764"/>
                    </a:cubicBezTo>
                    <a:cubicBezTo>
                      <a:pt x="40046" y="10757"/>
                      <a:pt x="39936" y="10754"/>
                      <a:pt x="39827" y="10754"/>
                    </a:cubicBezTo>
                    <a:cubicBezTo>
                      <a:pt x="39502" y="10754"/>
                      <a:pt x="39192" y="10785"/>
                      <a:pt x="38898" y="10848"/>
                    </a:cubicBezTo>
                    <a:cubicBezTo>
                      <a:pt x="38030" y="11044"/>
                      <a:pt x="37190" y="11380"/>
                      <a:pt x="36266" y="11856"/>
                    </a:cubicBezTo>
                    <a:cubicBezTo>
                      <a:pt x="36014" y="11968"/>
                      <a:pt x="35762" y="12137"/>
                      <a:pt x="35510" y="12305"/>
                    </a:cubicBezTo>
                    <a:cubicBezTo>
                      <a:pt x="35734" y="12081"/>
                      <a:pt x="35930" y="11856"/>
                      <a:pt x="36126" y="11632"/>
                    </a:cubicBezTo>
                    <a:cubicBezTo>
                      <a:pt x="36798" y="10876"/>
                      <a:pt x="37302" y="10092"/>
                      <a:pt x="37666" y="9308"/>
                    </a:cubicBezTo>
                    <a:cubicBezTo>
                      <a:pt x="37834" y="8916"/>
                      <a:pt x="37946" y="8524"/>
                      <a:pt x="38030" y="8104"/>
                    </a:cubicBezTo>
                    <a:cubicBezTo>
                      <a:pt x="38086" y="7712"/>
                      <a:pt x="38086" y="7292"/>
                      <a:pt x="38058" y="6900"/>
                    </a:cubicBezTo>
                    <a:cubicBezTo>
                      <a:pt x="38002" y="6620"/>
                      <a:pt x="37946" y="6340"/>
                      <a:pt x="37834" y="6060"/>
                    </a:cubicBezTo>
                    <a:cubicBezTo>
                      <a:pt x="37806" y="5976"/>
                      <a:pt x="37778" y="5892"/>
                      <a:pt x="37722" y="5780"/>
                    </a:cubicBezTo>
                    <a:cubicBezTo>
                      <a:pt x="37582" y="5472"/>
                      <a:pt x="37358" y="5164"/>
                      <a:pt x="37078" y="4968"/>
                    </a:cubicBezTo>
                    <a:cubicBezTo>
                      <a:pt x="36938" y="4828"/>
                      <a:pt x="36798" y="4744"/>
                      <a:pt x="36630" y="4660"/>
                    </a:cubicBezTo>
                    <a:cubicBezTo>
                      <a:pt x="36490" y="4604"/>
                      <a:pt x="36322" y="4520"/>
                      <a:pt x="36126" y="4492"/>
                    </a:cubicBezTo>
                    <a:cubicBezTo>
                      <a:pt x="35847" y="4406"/>
                      <a:pt x="35553" y="4369"/>
                      <a:pt x="35255" y="4369"/>
                    </a:cubicBezTo>
                    <a:cubicBezTo>
                      <a:pt x="35163" y="4369"/>
                      <a:pt x="35070" y="4373"/>
                      <a:pt x="34977" y="4380"/>
                    </a:cubicBezTo>
                    <a:cubicBezTo>
                      <a:pt x="34557" y="4408"/>
                      <a:pt x="34165" y="4520"/>
                      <a:pt x="33801" y="4660"/>
                    </a:cubicBezTo>
                    <a:cubicBezTo>
                      <a:pt x="33409" y="4800"/>
                      <a:pt x="33045" y="4996"/>
                      <a:pt x="32709" y="5248"/>
                    </a:cubicBezTo>
                    <a:cubicBezTo>
                      <a:pt x="32009" y="5752"/>
                      <a:pt x="31337" y="6396"/>
                      <a:pt x="30721" y="7208"/>
                    </a:cubicBezTo>
                    <a:cubicBezTo>
                      <a:pt x="30525" y="7432"/>
                      <a:pt x="30357" y="7684"/>
                      <a:pt x="30189" y="7936"/>
                    </a:cubicBezTo>
                    <a:cubicBezTo>
                      <a:pt x="30301" y="7656"/>
                      <a:pt x="30413" y="7376"/>
                      <a:pt x="30469" y="7096"/>
                    </a:cubicBezTo>
                    <a:cubicBezTo>
                      <a:pt x="30777" y="6116"/>
                      <a:pt x="30917" y="5220"/>
                      <a:pt x="30945" y="4324"/>
                    </a:cubicBezTo>
                    <a:cubicBezTo>
                      <a:pt x="30945" y="3763"/>
                      <a:pt x="30861" y="3175"/>
                      <a:pt x="30665" y="2643"/>
                    </a:cubicBezTo>
                    <a:cubicBezTo>
                      <a:pt x="30553" y="2419"/>
                      <a:pt x="30441" y="2195"/>
                      <a:pt x="30329" y="1971"/>
                    </a:cubicBezTo>
                    <a:cubicBezTo>
                      <a:pt x="30105" y="1607"/>
                      <a:pt x="29853" y="1327"/>
                      <a:pt x="29573" y="1103"/>
                    </a:cubicBezTo>
                    <a:cubicBezTo>
                      <a:pt x="29321" y="879"/>
                      <a:pt x="29041" y="711"/>
                      <a:pt x="28789" y="627"/>
                    </a:cubicBezTo>
                    <a:lnTo>
                      <a:pt x="28509" y="543"/>
                    </a:lnTo>
                    <a:cubicBezTo>
                      <a:pt x="28355" y="515"/>
                      <a:pt x="28201" y="501"/>
                      <a:pt x="28047" y="501"/>
                    </a:cubicBezTo>
                    <a:cubicBezTo>
                      <a:pt x="27893" y="501"/>
                      <a:pt x="27738" y="515"/>
                      <a:pt x="27584" y="543"/>
                    </a:cubicBezTo>
                    <a:cubicBezTo>
                      <a:pt x="27220" y="599"/>
                      <a:pt x="26856" y="739"/>
                      <a:pt x="26520" y="907"/>
                    </a:cubicBezTo>
                    <a:cubicBezTo>
                      <a:pt x="26156" y="1103"/>
                      <a:pt x="25820" y="1355"/>
                      <a:pt x="25540" y="1635"/>
                    </a:cubicBezTo>
                    <a:cubicBezTo>
                      <a:pt x="25232" y="1915"/>
                      <a:pt x="24980" y="2251"/>
                      <a:pt x="24756" y="2615"/>
                    </a:cubicBezTo>
                    <a:cubicBezTo>
                      <a:pt x="24532" y="3035"/>
                      <a:pt x="24336" y="3455"/>
                      <a:pt x="24168" y="3903"/>
                    </a:cubicBezTo>
                    <a:cubicBezTo>
                      <a:pt x="24000" y="4324"/>
                      <a:pt x="23860" y="4772"/>
                      <a:pt x="23748" y="5248"/>
                    </a:cubicBezTo>
                    <a:cubicBezTo>
                      <a:pt x="23692" y="5528"/>
                      <a:pt x="23608" y="5808"/>
                      <a:pt x="23580" y="6088"/>
                    </a:cubicBezTo>
                    <a:cubicBezTo>
                      <a:pt x="23496" y="5052"/>
                      <a:pt x="23328" y="3931"/>
                      <a:pt x="22936" y="2839"/>
                    </a:cubicBezTo>
                    <a:cubicBezTo>
                      <a:pt x="22880" y="2727"/>
                      <a:pt x="22824" y="2615"/>
                      <a:pt x="22796" y="2503"/>
                    </a:cubicBezTo>
                    <a:cubicBezTo>
                      <a:pt x="22628" y="2111"/>
                      <a:pt x="22404" y="1775"/>
                      <a:pt x="22152" y="1439"/>
                    </a:cubicBezTo>
                    <a:cubicBezTo>
                      <a:pt x="21872" y="1103"/>
                      <a:pt x="21564" y="823"/>
                      <a:pt x="21256" y="599"/>
                    </a:cubicBezTo>
                    <a:cubicBezTo>
                      <a:pt x="20920" y="375"/>
                      <a:pt x="20584" y="207"/>
                      <a:pt x="20219" y="95"/>
                    </a:cubicBezTo>
                    <a:cubicBezTo>
                      <a:pt x="19946" y="32"/>
                      <a:pt x="19673" y="0"/>
                      <a:pt x="19424" y="0"/>
                    </a:cubicBezTo>
                    <a:close/>
                  </a:path>
                </a:pathLst>
              </a:custGeom>
              <a:solidFill>
                <a:srgbClr val="EBAD7A"/>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27" name="Google Shape;127;p13"/>
              <p:cNvGrpSpPr/>
              <p:nvPr/>
            </p:nvGrpSpPr>
            <p:grpSpPr>
              <a:xfrm>
                <a:off x="8818575" y="4217000"/>
                <a:ext cx="1136275" cy="1136275"/>
                <a:chOff x="8818575" y="4217000"/>
                <a:chExt cx="1136275" cy="1136275"/>
              </a:xfrm>
            </p:grpSpPr>
            <p:sp>
              <p:nvSpPr>
                <p:cNvPr id="128" name="Google Shape;128;p13"/>
                <p:cNvSpPr/>
                <p:nvPr/>
              </p:nvSpPr>
              <p:spPr>
                <a:xfrm>
                  <a:off x="8818575" y="4217000"/>
                  <a:ext cx="1136275" cy="1136275"/>
                </a:xfrm>
                <a:custGeom>
                  <a:rect b="b" l="l" r="r" t="t"/>
                  <a:pathLst>
                    <a:path extrusionOk="0" h="45451" w="45451">
                      <a:moveTo>
                        <a:pt x="19528" y="1"/>
                      </a:moveTo>
                      <a:cubicBezTo>
                        <a:pt x="19411" y="1"/>
                        <a:pt x="19295" y="10"/>
                        <a:pt x="19183" y="29"/>
                      </a:cubicBezTo>
                      <a:cubicBezTo>
                        <a:pt x="18511" y="113"/>
                        <a:pt x="17839" y="561"/>
                        <a:pt x="17363" y="1205"/>
                      </a:cubicBezTo>
                      <a:cubicBezTo>
                        <a:pt x="17223" y="1373"/>
                        <a:pt x="17111" y="1541"/>
                        <a:pt x="17027" y="1709"/>
                      </a:cubicBezTo>
                      <a:cubicBezTo>
                        <a:pt x="16915" y="1877"/>
                        <a:pt x="16831" y="2073"/>
                        <a:pt x="16747" y="2269"/>
                      </a:cubicBezTo>
                      <a:cubicBezTo>
                        <a:pt x="16607" y="2661"/>
                        <a:pt x="16495" y="3053"/>
                        <a:pt x="16467" y="3473"/>
                      </a:cubicBezTo>
                      <a:cubicBezTo>
                        <a:pt x="16327" y="4762"/>
                        <a:pt x="16495" y="5994"/>
                        <a:pt x="16775" y="7114"/>
                      </a:cubicBezTo>
                      <a:cubicBezTo>
                        <a:pt x="16243" y="6106"/>
                        <a:pt x="15571" y="5042"/>
                        <a:pt x="14619" y="4174"/>
                      </a:cubicBezTo>
                      <a:cubicBezTo>
                        <a:pt x="14311" y="3893"/>
                        <a:pt x="13975" y="3641"/>
                        <a:pt x="13611" y="3445"/>
                      </a:cubicBezTo>
                      <a:cubicBezTo>
                        <a:pt x="13415" y="3361"/>
                        <a:pt x="13219" y="3277"/>
                        <a:pt x="13023" y="3193"/>
                      </a:cubicBezTo>
                      <a:cubicBezTo>
                        <a:pt x="12855" y="3137"/>
                        <a:pt x="12659" y="3081"/>
                        <a:pt x="12462" y="3053"/>
                      </a:cubicBezTo>
                      <a:cubicBezTo>
                        <a:pt x="12215" y="3002"/>
                        <a:pt x="11970" y="2977"/>
                        <a:pt x="11734" y="2977"/>
                      </a:cubicBezTo>
                      <a:cubicBezTo>
                        <a:pt x="11193" y="2977"/>
                        <a:pt x="10696" y="3108"/>
                        <a:pt x="10306" y="3361"/>
                      </a:cubicBezTo>
                      <a:cubicBezTo>
                        <a:pt x="10026" y="3557"/>
                        <a:pt x="9774" y="3809"/>
                        <a:pt x="9550" y="4118"/>
                      </a:cubicBezTo>
                      <a:cubicBezTo>
                        <a:pt x="9354" y="4454"/>
                        <a:pt x="9214" y="4790"/>
                        <a:pt x="9102" y="5182"/>
                      </a:cubicBezTo>
                      <a:cubicBezTo>
                        <a:pt x="9018" y="5546"/>
                        <a:pt x="8962" y="5966"/>
                        <a:pt x="8990" y="6414"/>
                      </a:cubicBezTo>
                      <a:cubicBezTo>
                        <a:pt x="9018" y="6806"/>
                        <a:pt x="9074" y="7226"/>
                        <a:pt x="9214" y="7618"/>
                      </a:cubicBezTo>
                      <a:cubicBezTo>
                        <a:pt x="9634" y="8878"/>
                        <a:pt x="10278" y="9942"/>
                        <a:pt x="10978" y="10838"/>
                      </a:cubicBezTo>
                      <a:cubicBezTo>
                        <a:pt x="10754" y="10670"/>
                        <a:pt x="10530" y="10474"/>
                        <a:pt x="10278" y="10306"/>
                      </a:cubicBezTo>
                      <a:cubicBezTo>
                        <a:pt x="9886" y="10026"/>
                        <a:pt x="9494" y="9802"/>
                        <a:pt x="9102" y="9578"/>
                      </a:cubicBezTo>
                      <a:cubicBezTo>
                        <a:pt x="8682" y="9354"/>
                        <a:pt x="8234" y="9186"/>
                        <a:pt x="7786" y="9018"/>
                      </a:cubicBezTo>
                      <a:cubicBezTo>
                        <a:pt x="7394" y="8878"/>
                        <a:pt x="6974" y="8822"/>
                        <a:pt x="6582" y="8794"/>
                      </a:cubicBezTo>
                      <a:cubicBezTo>
                        <a:pt x="6477" y="8787"/>
                        <a:pt x="6373" y="8784"/>
                        <a:pt x="6271" y="8784"/>
                      </a:cubicBezTo>
                      <a:cubicBezTo>
                        <a:pt x="5966" y="8784"/>
                        <a:pt x="5672" y="8815"/>
                        <a:pt x="5378" y="8878"/>
                      </a:cubicBezTo>
                      <a:cubicBezTo>
                        <a:pt x="4985" y="8990"/>
                        <a:pt x="4621" y="9130"/>
                        <a:pt x="4313" y="9326"/>
                      </a:cubicBezTo>
                      <a:cubicBezTo>
                        <a:pt x="4033" y="9466"/>
                        <a:pt x="3809" y="9690"/>
                        <a:pt x="3641" y="9914"/>
                      </a:cubicBezTo>
                      <a:lnTo>
                        <a:pt x="3613" y="9914"/>
                      </a:lnTo>
                      <a:lnTo>
                        <a:pt x="3529" y="10054"/>
                      </a:lnTo>
                      <a:cubicBezTo>
                        <a:pt x="3361" y="10334"/>
                        <a:pt x="3221" y="10642"/>
                        <a:pt x="3165" y="11034"/>
                      </a:cubicBezTo>
                      <a:cubicBezTo>
                        <a:pt x="3109" y="11398"/>
                        <a:pt x="3109" y="11790"/>
                        <a:pt x="3193" y="12183"/>
                      </a:cubicBezTo>
                      <a:cubicBezTo>
                        <a:pt x="3333" y="12967"/>
                        <a:pt x="3725" y="13751"/>
                        <a:pt x="4285" y="14367"/>
                      </a:cubicBezTo>
                      <a:cubicBezTo>
                        <a:pt x="4873" y="15039"/>
                        <a:pt x="5574" y="15599"/>
                        <a:pt x="6442" y="16159"/>
                      </a:cubicBezTo>
                      <a:cubicBezTo>
                        <a:pt x="6694" y="16299"/>
                        <a:pt x="6946" y="16439"/>
                        <a:pt x="7226" y="16579"/>
                      </a:cubicBezTo>
                      <a:cubicBezTo>
                        <a:pt x="6918" y="16523"/>
                        <a:pt x="6638" y="16439"/>
                        <a:pt x="6358" y="16383"/>
                      </a:cubicBezTo>
                      <a:cubicBezTo>
                        <a:pt x="5652" y="16246"/>
                        <a:pt x="4987" y="16177"/>
                        <a:pt x="4354" y="16177"/>
                      </a:cubicBezTo>
                      <a:cubicBezTo>
                        <a:pt x="4083" y="16177"/>
                        <a:pt x="3818" y="16190"/>
                        <a:pt x="3557" y="16215"/>
                      </a:cubicBezTo>
                      <a:cubicBezTo>
                        <a:pt x="3137" y="16243"/>
                        <a:pt x="2717" y="16355"/>
                        <a:pt x="2325" y="16495"/>
                      </a:cubicBezTo>
                      <a:cubicBezTo>
                        <a:pt x="1961" y="16635"/>
                        <a:pt x="1597" y="16831"/>
                        <a:pt x="1261" y="17083"/>
                      </a:cubicBezTo>
                      <a:cubicBezTo>
                        <a:pt x="953" y="17307"/>
                        <a:pt x="701" y="17587"/>
                        <a:pt x="477" y="17895"/>
                      </a:cubicBezTo>
                      <a:cubicBezTo>
                        <a:pt x="365" y="18063"/>
                        <a:pt x="281" y="18203"/>
                        <a:pt x="225" y="18371"/>
                      </a:cubicBezTo>
                      <a:cubicBezTo>
                        <a:pt x="141" y="18539"/>
                        <a:pt x="85" y="18707"/>
                        <a:pt x="57" y="18875"/>
                      </a:cubicBezTo>
                      <a:cubicBezTo>
                        <a:pt x="1" y="19239"/>
                        <a:pt x="29" y="19603"/>
                        <a:pt x="141" y="19940"/>
                      </a:cubicBezTo>
                      <a:cubicBezTo>
                        <a:pt x="253" y="20332"/>
                        <a:pt x="421" y="20668"/>
                        <a:pt x="617" y="20976"/>
                      </a:cubicBezTo>
                      <a:cubicBezTo>
                        <a:pt x="841" y="21312"/>
                        <a:pt x="1121" y="21620"/>
                        <a:pt x="1429" y="21872"/>
                      </a:cubicBezTo>
                      <a:cubicBezTo>
                        <a:pt x="1765" y="22152"/>
                        <a:pt x="2129" y="22376"/>
                        <a:pt x="2493" y="22544"/>
                      </a:cubicBezTo>
                      <a:cubicBezTo>
                        <a:pt x="3305" y="22908"/>
                        <a:pt x="4201" y="23132"/>
                        <a:pt x="5210" y="23272"/>
                      </a:cubicBezTo>
                      <a:cubicBezTo>
                        <a:pt x="5490" y="23328"/>
                        <a:pt x="5798" y="23356"/>
                        <a:pt x="6078" y="23384"/>
                      </a:cubicBezTo>
                      <a:cubicBezTo>
                        <a:pt x="5798" y="23412"/>
                        <a:pt x="5490" y="23468"/>
                        <a:pt x="5210" y="23552"/>
                      </a:cubicBezTo>
                      <a:cubicBezTo>
                        <a:pt x="4229" y="23776"/>
                        <a:pt x="3361" y="24084"/>
                        <a:pt x="2577" y="24532"/>
                      </a:cubicBezTo>
                      <a:cubicBezTo>
                        <a:pt x="2241" y="24728"/>
                        <a:pt x="1905" y="24980"/>
                        <a:pt x="1597" y="25288"/>
                      </a:cubicBezTo>
                      <a:cubicBezTo>
                        <a:pt x="1289" y="25596"/>
                        <a:pt x="1037" y="25932"/>
                        <a:pt x="869" y="26240"/>
                      </a:cubicBezTo>
                      <a:cubicBezTo>
                        <a:pt x="673" y="26604"/>
                        <a:pt x="533" y="26968"/>
                        <a:pt x="477" y="27332"/>
                      </a:cubicBezTo>
                      <a:cubicBezTo>
                        <a:pt x="393" y="27697"/>
                        <a:pt x="421" y="28061"/>
                        <a:pt x="505" y="28369"/>
                      </a:cubicBezTo>
                      <a:cubicBezTo>
                        <a:pt x="589" y="28705"/>
                        <a:pt x="757" y="29041"/>
                        <a:pt x="981" y="29321"/>
                      </a:cubicBezTo>
                      <a:cubicBezTo>
                        <a:pt x="1205" y="29601"/>
                        <a:pt x="1485" y="29853"/>
                        <a:pt x="1849" y="30077"/>
                      </a:cubicBezTo>
                      <a:cubicBezTo>
                        <a:pt x="2045" y="30189"/>
                        <a:pt x="2213" y="30273"/>
                        <a:pt x="2381" y="30357"/>
                      </a:cubicBezTo>
                      <a:cubicBezTo>
                        <a:pt x="2577" y="30441"/>
                        <a:pt x="2773" y="30497"/>
                        <a:pt x="2969" y="30553"/>
                      </a:cubicBezTo>
                      <a:cubicBezTo>
                        <a:pt x="3389" y="30665"/>
                        <a:pt x="3781" y="30721"/>
                        <a:pt x="4201" y="30721"/>
                      </a:cubicBezTo>
                      <a:cubicBezTo>
                        <a:pt x="5266" y="30721"/>
                        <a:pt x="6302" y="30525"/>
                        <a:pt x="7226" y="30217"/>
                      </a:cubicBezTo>
                      <a:lnTo>
                        <a:pt x="7226" y="30217"/>
                      </a:lnTo>
                      <a:cubicBezTo>
                        <a:pt x="7170" y="30273"/>
                        <a:pt x="7142" y="30301"/>
                        <a:pt x="7086" y="30329"/>
                      </a:cubicBezTo>
                      <a:cubicBezTo>
                        <a:pt x="6274" y="30945"/>
                        <a:pt x="5602" y="31589"/>
                        <a:pt x="5070" y="32289"/>
                      </a:cubicBezTo>
                      <a:cubicBezTo>
                        <a:pt x="4593" y="32961"/>
                        <a:pt x="4257" y="33801"/>
                        <a:pt x="4201" y="34557"/>
                      </a:cubicBezTo>
                      <a:cubicBezTo>
                        <a:pt x="4173" y="34977"/>
                        <a:pt x="4201" y="35370"/>
                        <a:pt x="4285" y="35706"/>
                      </a:cubicBezTo>
                      <a:cubicBezTo>
                        <a:pt x="4397" y="36098"/>
                        <a:pt x="4537" y="36434"/>
                        <a:pt x="4733" y="36658"/>
                      </a:cubicBezTo>
                      <a:cubicBezTo>
                        <a:pt x="4985" y="36966"/>
                        <a:pt x="5238" y="37190"/>
                        <a:pt x="5574" y="37330"/>
                      </a:cubicBezTo>
                      <a:cubicBezTo>
                        <a:pt x="5910" y="37498"/>
                        <a:pt x="6274" y="37610"/>
                        <a:pt x="6666" y="37666"/>
                      </a:cubicBezTo>
                      <a:cubicBezTo>
                        <a:pt x="6851" y="37691"/>
                        <a:pt x="7039" y="37704"/>
                        <a:pt x="7228" y="37704"/>
                      </a:cubicBezTo>
                      <a:cubicBezTo>
                        <a:pt x="7868" y="37704"/>
                        <a:pt x="8518" y="37561"/>
                        <a:pt x="9102" y="37302"/>
                      </a:cubicBezTo>
                      <a:cubicBezTo>
                        <a:pt x="9914" y="36938"/>
                        <a:pt x="10670" y="36462"/>
                        <a:pt x="11454" y="35790"/>
                      </a:cubicBezTo>
                      <a:cubicBezTo>
                        <a:pt x="11818" y="35482"/>
                        <a:pt x="12182" y="35145"/>
                        <a:pt x="12547" y="34781"/>
                      </a:cubicBezTo>
                      <a:lnTo>
                        <a:pt x="12547" y="34781"/>
                      </a:lnTo>
                      <a:cubicBezTo>
                        <a:pt x="11762" y="35874"/>
                        <a:pt x="11006" y="37218"/>
                        <a:pt x="10642" y="38786"/>
                      </a:cubicBezTo>
                      <a:cubicBezTo>
                        <a:pt x="10586" y="38982"/>
                        <a:pt x="10558" y="39178"/>
                        <a:pt x="10530" y="39402"/>
                      </a:cubicBezTo>
                      <a:cubicBezTo>
                        <a:pt x="10530" y="39598"/>
                        <a:pt x="10530" y="39822"/>
                        <a:pt x="10530" y="40018"/>
                      </a:cubicBezTo>
                      <a:cubicBezTo>
                        <a:pt x="10558" y="40438"/>
                        <a:pt x="10642" y="40858"/>
                        <a:pt x="10754" y="41222"/>
                      </a:cubicBezTo>
                      <a:cubicBezTo>
                        <a:pt x="10894" y="41586"/>
                        <a:pt x="11062" y="41922"/>
                        <a:pt x="11286" y="42230"/>
                      </a:cubicBezTo>
                      <a:cubicBezTo>
                        <a:pt x="11510" y="42482"/>
                        <a:pt x="11734" y="42706"/>
                        <a:pt x="11986" y="42846"/>
                      </a:cubicBezTo>
                      <a:lnTo>
                        <a:pt x="12098" y="42902"/>
                      </a:lnTo>
                      <a:cubicBezTo>
                        <a:pt x="12406" y="43071"/>
                        <a:pt x="12743" y="43155"/>
                        <a:pt x="13135" y="43183"/>
                      </a:cubicBezTo>
                      <a:cubicBezTo>
                        <a:pt x="13192" y="43187"/>
                        <a:pt x="13252" y="43190"/>
                        <a:pt x="13312" y="43190"/>
                      </a:cubicBezTo>
                      <a:cubicBezTo>
                        <a:pt x="13605" y="43190"/>
                        <a:pt x="13930" y="43135"/>
                        <a:pt x="14255" y="43043"/>
                      </a:cubicBezTo>
                      <a:cubicBezTo>
                        <a:pt x="14619" y="42930"/>
                        <a:pt x="15011" y="42762"/>
                        <a:pt x="15375" y="42538"/>
                      </a:cubicBezTo>
                      <a:cubicBezTo>
                        <a:pt x="15739" y="42286"/>
                        <a:pt x="16047" y="42034"/>
                        <a:pt x="16327" y="41726"/>
                      </a:cubicBezTo>
                      <a:cubicBezTo>
                        <a:pt x="16915" y="41054"/>
                        <a:pt x="17419" y="40298"/>
                        <a:pt x="17867" y="39374"/>
                      </a:cubicBezTo>
                      <a:cubicBezTo>
                        <a:pt x="17979" y="39122"/>
                        <a:pt x="18091" y="38842"/>
                        <a:pt x="18203" y="38562"/>
                      </a:cubicBezTo>
                      <a:lnTo>
                        <a:pt x="18203" y="38562"/>
                      </a:lnTo>
                      <a:cubicBezTo>
                        <a:pt x="18175" y="38870"/>
                        <a:pt x="18119" y="39150"/>
                        <a:pt x="18119" y="39458"/>
                      </a:cubicBezTo>
                      <a:cubicBezTo>
                        <a:pt x="18007" y="40466"/>
                        <a:pt x="18063" y="41390"/>
                        <a:pt x="18231" y="42258"/>
                      </a:cubicBezTo>
                      <a:cubicBezTo>
                        <a:pt x="18315" y="42650"/>
                        <a:pt x="18455" y="43071"/>
                        <a:pt x="18623" y="43435"/>
                      </a:cubicBezTo>
                      <a:cubicBezTo>
                        <a:pt x="18819" y="43799"/>
                        <a:pt x="19043" y="44135"/>
                        <a:pt x="19323" y="44415"/>
                      </a:cubicBezTo>
                      <a:cubicBezTo>
                        <a:pt x="19883" y="45031"/>
                        <a:pt x="20584" y="45395"/>
                        <a:pt x="21228" y="45423"/>
                      </a:cubicBezTo>
                      <a:lnTo>
                        <a:pt x="21284" y="45423"/>
                      </a:lnTo>
                      <a:lnTo>
                        <a:pt x="21368" y="45451"/>
                      </a:lnTo>
                      <a:cubicBezTo>
                        <a:pt x="21508" y="45451"/>
                        <a:pt x="21648" y="45423"/>
                        <a:pt x="21788" y="45395"/>
                      </a:cubicBezTo>
                      <a:cubicBezTo>
                        <a:pt x="21956" y="45367"/>
                        <a:pt x="22124" y="45311"/>
                        <a:pt x="22292" y="45255"/>
                      </a:cubicBezTo>
                      <a:cubicBezTo>
                        <a:pt x="22460" y="45199"/>
                        <a:pt x="22628" y="45115"/>
                        <a:pt x="22796" y="45003"/>
                      </a:cubicBezTo>
                      <a:cubicBezTo>
                        <a:pt x="22964" y="44919"/>
                        <a:pt x="23104" y="44807"/>
                        <a:pt x="23272" y="44667"/>
                      </a:cubicBezTo>
                      <a:cubicBezTo>
                        <a:pt x="23608" y="44387"/>
                        <a:pt x="23888" y="44079"/>
                        <a:pt x="24084" y="43743"/>
                      </a:cubicBezTo>
                      <a:cubicBezTo>
                        <a:pt x="24336" y="43407"/>
                        <a:pt x="24504" y="43015"/>
                        <a:pt x="24644" y="42622"/>
                      </a:cubicBezTo>
                      <a:cubicBezTo>
                        <a:pt x="24784" y="42202"/>
                        <a:pt x="24896" y="41726"/>
                        <a:pt x="24952" y="41250"/>
                      </a:cubicBezTo>
                      <a:cubicBezTo>
                        <a:pt x="25036" y="40802"/>
                        <a:pt x="25064" y="40326"/>
                        <a:pt x="25092" y="39850"/>
                      </a:cubicBezTo>
                      <a:cubicBezTo>
                        <a:pt x="25092" y="39570"/>
                        <a:pt x="25092" y="39290"/>
                        <a:pt x="25092" y="38982"/>
                      </a:cubicBezTo>
                      <a:cubicBezTo>
                        <a:pt x="25400" y="40074"/>
                        <a:pt x="25848" y="41250"/>
                        <a:pt x="26604" y="42342"/>
                      </a:cubicBezTo>
                      <a:cubicBezTo>
                        <a:pt x="26828" y="42678"/>
                        <a:pt x="27136" y="42987"/>
                        <a:pt x="27444" y="43239"/>
                      </a:cubicBezTo>
                      <a:cubicBezTo>
                        <a:pt x="27781" y="43491"/>
                        <a:pt x="28145" y="43715"/>
                        <a:pt x="28481" y="43855"/>
                      </a:cubicBezTo>
                      <a:cubicBezTo>
                        <a:pt x="28873" y="44023"/>
                        <a:pt x="29265" y="44135"/>
                        <a:pt x="29601" y="44135"/>
                      </a:cubicBezTo>
                      <a:cubicBezTo>
                        <a:pt x="29693" y="44141"/>
                        <a:pt x="29783" y="44145"/>
                        <a:pt x="29869" y="44145"/>
                      </a:cubicBezTo>
                      <a:cubicBezTo>
                        <a:pt x="30150" y="44145"/>
                        <a:pt x="30402" y="44108"/>
                        <a:pt x="30637" y="44023"/>
                      </a:cubicBezTo>
                      <a:lnTo>
                        <a:pt x="30637" y="43995"/>
                      </a:lnTo>
                      <a:cubicBezTo>
                        <a:pt x="30973" y="43855"/>
                        <a:pt x="31253" y="43659"/>
                        <a:pt x="31533" y="43407"/>
                      </a:cubicBezTo>
                      <a:cubicBezTo>
                        <a:pt x="31785" y="43155"/>
                        <a:pt x="32009" y="42846"/>
                        <a:pt x="32177" y="42454"/>
                      </a:cubicBezTo>
                      <a:cubicBezTo>
                        <a:pt x="32345" y="42118"/>
                        <a:pt x="32485" y="41698"/>
                        <a:pt x="32541" y="41306"/>
                      </a:cubicBezTo>
                      <a:cubicBezTo>
                        <a:pt x="32625" y="40886"/>
                        <a:pt x="32625" y="40466"/>
                        <a:pt x="32597" y="40046"/>
                      </a:cubicBezTo>
                      <a:cubicBezTo>
                        <a:pt x="32485" y="39206"/>
                        <a:pt x="32289" y="38366"/>
                        <a:pt x="31981" y="37638"/>
                      </a:cubicBezTo>
                      <a:cubicBezTo>
                        <a:pt x="31841" y="37246"/>
                        <a:pt x="31673" y="36882"/>
                        <a:pt x="31505" y="36518"/>
                      </a:cubicBezTo>
                      <a:lnTo>
                        <a:pt x="31505" y="36518"/>
                      </a:lnTo>
                      <a:cubicBezTo>
                        <a:pt x="31701" y="36770"/>
                        <a:pt x="31897" y="36994"/>
                        <a:pt x="32093" y="37190"/>
                      </a:cubicBezTo>
                      <a:cubicBezTo>
                        <a:pt x="32429" y="37554"/>
                        <a:pt x="32765" y="37862"/>
                        <a:pt x="33101" y="38170"/>
                      </a:cubicBezTo>
                      <a:cubicBezTo>
                        <a:pt x="33493" y="38478"/>
                        <a:pt x="33885" y="38758"/>
                        <a:pt x="34277" y="38982"/>
                      </a:cubicBezTo>
                      <a:cubicBezTo>
                        <a:pt x="34613" y="39206"/>
                        <a:pt x="35005" y="39374"/>
                        <a:pt x="35398" y="39486"/>
                      </a:cubicBezTo>
                      <a:cubicBezTo>
                        <a:pt x="35790" y="39570"/>
                        <a:pt x="36182" y="39626"/>
                        <a:pt x="36630" y="39626"/>
                      </a:cubicBezTo>
                      <a:cubicBezTo>
                        <a:pt x="36854" y="39626"/>
                        <a:pt x="37022" y="39598"/>
                        <a:pt x="37218" y="39570"/>
                      </a:cubicBezTo>
                      <a:cubicBezTo>
                        <a:pt x="37386" y="39542"/>
                        <a:pt x="37582" y="39486"/>
                        <a:pt x="37750" y="39430"/>
                      </a:cubicBezTo>
                      <a:cubicBezTo>
                        <a:pt x="37918" y="39346"/>
                        <a:pt x="38086" y="39290"/>
                        <a:pt x="38254" y="39206"/>
                      </a:cubicBezTo>
                      <a:cubicBezTo>
                        <a:pt x="38338" y="39122"/>
                        <a:pt x="38450" y="39066"/>
                        <a:pt x="38562" y="38954"/>
                      </a:cubicBezTo>
                      <a:lnTo>
                        <a:pt x="38562" y="38982"/>
                      </a:lnTo>
                      <a:lnTo>
                        <a:pt x="38646" y="38870"/>
                      </a:lnTo>
                      <a:cubicBezTo>
                        <a:pt x="39122" y="38422"/>
                        <a:pt x="39402" y="37666"/>
                        <a:pt x="39430" y="36854"/>
                      </a:cubicBezTo>
                      <a:cubicBezTo>
                        <a:pt x="39458" y="36434"/>
                        <a:pt x="39402" y="36042"/>
                        <a:pt x="39318" y="35622"/>
                      </a:cubicBezTo>
                      <a:cubicBezTo>
                        <a:pt x="39262" y="35482"/>
                        <a:pt x="39206" y="35314"/>
                        <a:pt x="39150" y="35173"/>
                      </a:cubicBezTo>
                      <a:cubicBezTo>
                        <a:pt x="39066" y="34921"/>
                        <a:pt x="38954" y="34697"/>
                        <a:pt x="38842" y="34473"/>
                      </a:cubicBezTo>
                      <a:cubicBezTo>
                        <a:pt x="38394" y="33717"/>
                        <a:pt x="37806" y="32989"/>
                        <a:pt x="37078" y="32289"/>
                      </a:cubicBezTo>
                      <a:cubicBezTo>
                        <a:pt x="36854" y="32093"/>
                        <a:pt x="36658" y="31897"/>
                        <a:pt x="36406" y="31701"/>
                      </a:cubicBezTo>
                      <a:lnTo>
                        <a:pt x="36406" y="31701"/>
                      </a:lnTo>
                      <a:cubicBezTo>
                        <a:pt x="36686" y="31841"/>
                        <a:pt x="36966" y="31981"/>
                        <a:pt x="37218" y="32065"/>
                      </a:cubicBezTo>
                      <a:cubicBezTo>
                        <a:pt x="38142" y="32485"/>
                        <a:pt x="39038" y="32709"/>
                        <a:pt x="39934" y="32821"/>
                      </a:cubicBezTo>
                      <a:cubicBezTo>
                        <a:pt x="40110" y="32846"/>
                        <a:pt x="40292" y="32860"/>
                        <a:pt x="40477" y="32860"/>
                      </a:cubicBezTo>
                      <a:cubicBezTo>
                        <a:pt x="40704" y="32860"/>
                        <a:pt x="40935" y="32839"/>
                        <a:pt x="41166" y="32793"/>
                      </a:cubicBezTo>
                      <a:cubicBezTo>
                        <a:pt x="41586" y="32737"/>
                        <a:pt x="41978" y="32625"/>
                        <a:pt x="42314" y="32457"/>
                      </a:cubicBezTo>
                      <a:cubicBezTo>
                        <a:pt x="42707" y="32261"/>
                        <a:pt x="43043" y="32065"/>
                        <a:pt x="43267" y="31813"/>
                      </a:cubicBezTo>
                      <a:cubicBezTo>
                        <a:pt x="43547" y="31533"/>
                        <a:pt x="43771" y="31253"/>
                        <a:pt x="43883" y="30945"/>
                      </a:cubicBezTo>
                      <a:lnTo>
                        <a:pt x="43939" y="30833"/>
                      </a:lnTo>
                      <a:lnTo>
                        <a:pt x="43911" y="30833"/>
                      </a:lnTo>
                      <a:cubicBezTo>
                        <a:pt x="44023" y="30553"/>
                        <a:pt x="44051" y="30245"/>
                        <a:pt x="44023" y="29909"/>
                      </a:cubicBezTo>
                      <a:cubicBezTo>
                        <a:pt x="44023" y="29545"/>
                        <a:pt x="43939" y="29209"/>
                        <a:pt x="43799" y="28845"/>
                      </a:cubicBezTo>
                      <a:cubicBezTo>
                        <a:pt x="43799" y="28845"/>
                        <a:pt x="43771" y="28817"/>
                        <a:pt x="43771" y="28789"/>
                      </a:cubicBezTo>
                      <a:cubicBezTo>
                        <a:pt x="43631" y="28425"/>
                        <a:pt x="43407" y="28061"/>
                        <a:pt x="43155" y="27725"/>
                      </a:cubicBezTo>
                      <a:cubicBezTo>
                        <a:pt x="43015" y="27557"/>
                        <a:pt x="42875" y="27416"/>
                        <a:pt x="42735" y="27276"/>
                      </a:cubicBezTo>
                      <a:cubicBezTo>
                        <a:pt x="42595" y="27136"/>
                        <a:pt x="42426" y="26996"/>
                        <a:pt x="42258" y="26856"/>
                      </a:cubicBezTo>
                      <a:cubicBezTo>
                        <a:pt x="41194" y="26100"/>
                        <a:pt x="40018" y="25624"/>
                        <a:pt x="38926" y="25316"/>
                      </a:cubicBezTo>
                      <a:lnTo>
                        <a:pt x="39794" y="25316"/>
                      </a:lnTo>
                      <a:cubicBezTo>
                        <a:pt x="40830" y="25316"/>
                        <a:pt x="41726" y="25176"/>
                        <a:pt x="42567" y="24924"/>
                      </a:cubicBezTo>
                      <a:cubicBezTo>
                        <a:pt x="43351" y="24672"/>
                        <a:pt x="44079" y="24196"/>
                        <a:pt x="44639" y="23580"/>
                      </a:cubicBezTo>
                      <a:cubicBezTo>
                        <a:pt x="44891" y="23300"/>
                        <a:pt x="45087" y="22964"/>
                        <a:pt x="45227" y="22628"/>
                      </a:cubicBezTo>
                      <a:cubicBezTo>
                        <a:pt x="45367" y="22292"/>
                        <a:pt x="45451" y="21928"/>
                        <a:pt x="45423" y="21592"/>
                      </a:cubicBezTo>
                      <a:cubicBezTo>
                        <a:pt x="45423" y="21340"/>
                        <a:pt x="45367" y="21116"/>
                        <a:pt x="45283" y="20864"/>
                      </a:cubicBezTo>
                      <a:cubicBezTo>
                        <a:pt x="45255" y="20752"/>
                        <a:pt x="45199" y="20640"/>
                        <a:pt x="45143" y="20556"/>
                      </a:cubicBezTo>
                      <a:cubicBezTo>
                        <a:pt x="44975" y="20220"/>
                        <a:pt x="44751" y="19912"/>
                        <a:pt x="44443" y="19631"/>
                      </a:cubicBezTo>
                      <a:cubicBezTo>
                        <a:pt x="43883" y="19071"/>
                        <a:pt x="43099" y="18679"/>
                        <a:pt x="42286" y="18483"/>
                      </a:cubicBezTo>
                      <a:cubicBezTo>
                        <a:pt x="41687" y="18367"/>
                        <a:pt x="41074" y="18305"/>
                        <a:pt x="40411" y="18305"/>
                      </a:cubicBezTo>
                      <a:cubicBezTo>
                        <a:pt x="40114" y="18305"/>
                        <a:pt x="39807" y="18317"/>
                        <a:pt x="39486" y="18343"/>
                      </a:cubicBezTo>
                      <a:cubicBezTo>
                        <a:pt x="39206" y="18371"/>
                        <a:pt x="38898" y="18399"/>
                        <a:pt x="38618" y="18427"/>
                      </a:cubicBezTo>
                      <a:cubicBezTo>
                        <a:pt x="39682" y="18007"/>
                        <a:pt x="40802" y="17419"/>
                        <a:pt x="41782" y="16579"/>
                      </a:cubicBezTo>
                      <a:cubicBezTo>
                        <a:pt x="42090" y="16299"/>
                        <a:pt x="42370" y="15991"/>
                        <a:pt x="42595" y="15627"/>
                      </a:cubicBezTo>
                      <a:cubicBezTo>
                        <a:pt x="42707" y="15459"/>
                        <a:pt x="42819" y="15291"/>
                        <a:pt x="42903" y="15095"/>
                      </a:cubicBezTo>
                      <a:cubicBezTo>
                        <a:pt x="42987" y="14927"/>
                        <a:pt x="43071" y="14731"/>
                        <a:pt x="43127" y="14535"/>
                      </a:cubicBezTo>
                      <a:cubicBezTo>
                        <a:pt x="43239" y="14143"/>
                        <a:pt x="43295" y="13751"/>
                        <a:pt x="43295" y="13415"/>
                      </a:cubicBezTo>
                      <a:cubicBezTo>
                        <a:pt x="43267" y="13107"/>
                        <a:pt x="43211" y="12827"/>
                        <a:pt x="43127" y="12575"/>
                      </a:cubicBezTo>
                      <a:cubicBezTo>
                        <a:pt x="43099" y="12519"/>
                        <a:pt x="43071" y="12463"/>
                        <a:pt x="43043" y="12407"/>
                      </a:cubicBezTo>
                      <a:cubicBezTo>
                        <a:pt x="42875" y="12071"/>
                        <a:pt x="42651" y="11790"/>
                        <a:pt x="42370" y="11566"/>
                      </a:cubicBezTo>
                      <a:cubicBezTo>
                        <a:pt x="42090" y="11342"/>
                        <a:pt x="41754" y="11146"/>
                        <a:pt x="41362" y="11006"/>
                      </a:cubicBezTo>
                      <a:cubicBezTo>
                        <a:pt x="40998" y="10866"/>
                        <a:pt x="40606" y="10782"/>
                        <a:pt x="40158" y="10754"/>
                      </a:cubicBezTo>
                      <a:cubicBezTo>
                        <a:pt x="40053" y="10747"/>
                        <a:pt x="39948" y="10744"/>
                        <a:pt x="39844" y="10744"/>
                      </a:cubicBezTo>
                      <a:cubicBezTo>
                        <a:pt x="39530" y="10744"/>
                        <a:pt x="39220" y="10775"/>
                        <a:pt x="38926" y="10838"/>
                      </a:cubicBezTo>
                      <a:cubicBezTo>
                        <a:pt x="38058" y="11034"/>
                        <a:pt x="37190" y="11370"/>
                        <a:pt x="36294" y="11846"/>
                      </a:cubicBezTo>
                      <a:cubicBezTo>
                        <a:pt x="36042" y="11987"/>
                        <a:pt x="35790" y="12127"/>
                        <a:pt x="35538" y="12295"/>
                      </a:cubicBezTo>
                      <a:cubicBezTo>
                        <a:pt x="35734" y="12071"/>
                        <a:pt x="35958" y="11846"/>
                        <a:pt x="36126" y="11650"/>
                      </a:cubicBezTo>
                      <a:cubicBezTo>
                        <a:pt x="36798" y="10866"/>
                        <a:pt x="37302" y="10082"/>
                        <a:pt x="37666" y="9298"/>
                      </a:cubicBezTo>
                      <a:cubicBezTo>
                        <a:pt x="37862" y="8934"/>
                        <a:pt x="37974" y="8514"/>
                        <a:pt x="38030" y="8094"/>
                      </a:cubicBezTo>
                      <a:cubicBezTo>
                        <a:pt x="38114" y="7702"/>
                        <a:pt x="38114" y="7282"/>
                        <a:pt x="38058" y="6890"/>
                      </a:cubicBezTo>
                      <a:cubicBezTo>
                        <a:pt x="38030" y="6610"/>
                        <a:pt x="37974" y="6330"/>
                        <a:pt x="37862" y="6078"/>
                      </a:cubicBezTo>
                      <a:cubicBezTo>
                        <a:pt x="37834" y="5966"/>
                        <a:pt x="37778" y="5882"/>
                        <a:pt x="37750" y="5798"/>
                      </a:cubicBezTo>
                      <a:cubicBezTo>
                        <a:pt x="37582" y="5462"/>
                        <a:pt x="37358" y="5154"/>
                        <a:pt x="37106" y="4958"/>
                      </a:cubicBezTo>
                      <a:cubicBezTo>
                        <a:pt x="36966" y="4818"/>
                        <a:pt x="36826" y="4734"/>
                        <a:pt x="36658" y="4650"/>
                      </a:cubicBezTo>
                      <a:cubicBezTo>
                        <a:pt x="36490" y="4594"/>
                        <a:pt x="36322" y="4510"/>
                        <a:pt x="36154" y="4482"/>
                      </a:cubicBezTo>
                      <a:cubicBezTo>
                        <a:pt x="35876" y="4396"/>
                        <a:pt x="35581" y="4359"/>
                        <a:pt x="35283" y="4359"/>
                      </a:cubicBezTo>
                      <a:cubicBezTo>
                        <a:pt x="35191" y="4359"/>
                        <a:pt x="35098" y="4363"/>
                        <a:pt x="35005" y="4370"/>
                      </a:cubicBezTo>
                      <a:cubicBezTo>
                        <a:pt x="34585" y="4426"/>
                        <a:pt x="34193" y="4510"/>
                        <a:pt x="33801" y="4650"/>
                      </a:cubicBezTo>
                      <a:cubicBezTo>
                        <a:pt x="33409" y="4790"/>
                        <a:pt x="33045" y="4986"/>
                        <a:pt x="32709" y="5238"/>
                      </a:cubicBezTo>
                      <a:cubicBezTo>
                        <a:pt x="32009" y="5742"/>
                        <a:pt x="31365" y="6386"/>
                        <a:pt x="30721" y="7198"/>
                      </a:cubicBezTo>
                      <a:cubicBezTo>
                        <a:pt x="30553" y="7422"/>
                        <a:pt x="30385" y="7674"/>
                        <a:pt x="30217" y="7926"/>
                      </a:cubicBezTo>
                      <a:cubicBezTo>
                        <a:pt x="30329" y="7646"/>
                        <a:pt x="30413" y="7366"/>
                        <a:pt x="30497" y="7086"/>
                      </a:cubicBezTo>
                      <a:cubicBezTo>
                        <a:pt x="30805" y="6106"/>
                        <a:pt x="30945" y="5210"/>
                        <a:pt x="30973" y="4314"/>
                      </a:cubicBezTo>
                      <a:cubicBezTo>
                        <a:pt x="30973" y="3753"/>
                        <a:pt x="30861" y="3165"/>
                        <a:pt x="30665" y="2633"/>
                      </a:cubicBezTo>
                      <a:cubicBezTo>
                        <a:pt x="30581" y="2409"/>
                        <a:pt x="30469" y="2185"/>
                        <a:pt x="30329" y="1961"/>
                      </a:cubicBezTo>
                      <a:cubicBezTo>
                        <a:pt x="30133" y="1597"/>
                        <a:pt x="29881" y="1317"/>
                        <a:pt x="29601" y="1093"/>
                      </a:cubicBezTo>
                      <a:cubicBezTo>
                        <a:pt x="29321" y="869"/>
                        <a:pt x="29069" y="701"/>
                        <a:pt x="28789" y="617"/>
                      </a:cubicBezTo>
                      <a:lnTo>
                        <a:pt x="28537" y="533"/>
                      </a:lnTo>
                      <a:cubicBezTo>
                        <a:pt x="28383" y="505"/>
                        <a:pt x="28229" y="491"/>
                        <a:pt x="28075" y="491"/>
                      </a:cubicBezTo>
                      <a:cubicBezTo>
                        <a:pt x="27921" y="491"/>
                        <a:pt x="27767" y="505"/>
                        <a:pt x="27613" y="533"/>
                      </a:cubicBezTo>
                      <a:cubicBezTo>
                        <a:pt x="27248" y="589"/>
                        <a:pt x="26884" y="729"/>
                        <a:pt x="26520" y="925"/>
                      </a:cubicBezTo>
                      <a:cubicBezTo>
                        <a:pt x="26184" y="1093"/>
                        <a:pt x="25848" y="1345"/>
                        <a:pt x="25540" y="1625"/>
                      </a:cubicBezTo>
                      <a:cubicBezTo>
                        <a:pt x="25260" y="1905"/>
                        <a:pt x="25008" y="2241"/>
                        <a:pt x="24784" y="2605"/>
                      </a:cubicBezTo>
                      <a:cubicBezTo>
                        <a:pt x="24560" y="3025"/>
                        <a:pt x="24364" y="3445"/>
                        <a:pt x="24168" y="3893"/>
                      </a:cubicBezTo>
                      <a:cubicBezTo>
                        <a:pt x="24028" y="4314"/>
                        <a:pt x="23888" y="4762"/>
                        <a:pt x="23776" y="5238"/>
                      </a:cubicBezTo>
                      <a:cubicBezTo>
                        <a:pt x="23692" y="5518"/>
                        <a:pt x="23636" y="5798"/>
                        <a:pt x="23580" y="6106"/>
                      </a:cubicBezTo>
                      <a:cubicBezTo>
                        <a:pt x="23524" y="5042"/>
                        <a:pt x="23356" y="3921"/>
                        <a:pt x="22936" y="2857"/>
                      </a:cubicBezTo>
                      <a:cubicBezTo>
                        <a:pt x="22908" y="2717"/>
                        <a:pt x="22852" y="2605"/>
                        <a:pt x="22796" y="2493"/>
                      </a:cubicBezTo>
                      <a:cubicBezTo>
                        <a:pt x="22628" y="2129"/>
                        <a:pt x="22432" y="1765"/>
                        <a:pt x="22152" y="1429"/>
                      </a:cubicBezTo>
                      <a:cubicBezTo>
                        <a:pt x="21900" y="1093"/>
                        <a:pt x="21592" y="813"/>
                        <a:pt x="21284" y="617"/>
                      </a:cubicBezTo>
                      <a:cubicBezTo>
                        <a:pt x="20948" y="365"/>
                        <a:pt x="20584" y="197"/>
                        <a:pt x="20248" y="113"/>
                      </a:cubicBezTo>
                      <a:cubicBezTo>
                        <a:pt x="20005" y="38"/>
                        <a:pt x="19762" y="1"/>
                        <a:pt x="19528" y="1"/>
                      </a:cubicBezTo>
                      <a:close/>
                    </a:path>
                  </a:pathLst>
                </a:custGeom>
                <a:solidFill>
                  <a:schemeClr val="accent3"/>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3"/>
                <p:cNvSpPr/>
                <p:nvPr/>
              </p:nvSpPr>
              <p:spPr>
                <a:xfrm>
                  <a:off x="8904000" y="4298925"/>
                  <a:ext cx="960550" cy="959150"/>
                </a:xfrm>
                <a:custGeom>
                  <a:rect b="b" l="l" r="r" t="t"/>
                  <a:pathLst>
                    <a:path extrusionOk="0" h="38366" w="38422">
                      <a:moveTo>
                        <a:pt x="25204" y="32737"/>
                      </a:moveTo>
                      <a:cubicBezTo>
                        <a:pt x="25176" y="32541"/>
                        <a:pt x="25120" y="32373"/>
                        <a:pt x="25064" y="32177"/>
                      </a:cubicBezTo>
                      <a:cubicBezTo>
                        <a:pt x="25540" y="32961"/>
                        <a:pt x="26156" y="33745"/>
                        <a:pt x="26968" y="34417"/>
                      </a:cubicBezTo>
                      <a:cubicBezTo>
                        <a:pt x="27248" y="34641"/>
                        <a:pt x="27556" y="34809"/>
                        <a:pt x="27892" y="34949"/>
                      </a:cubicBezTo>
                      <a:cubicBezTo>
                        <a:pt x="28200" y="35089"/>
                        <a:pt x="28564" y="35201"/>
                        <a:pt x="28872" y="35229"/>
                      </a:cubicBezTo>
                      <a:cubicBezTo>
                        <a:pt x="29236" y="35285"/>
                        <a:pt x="29572" y="35257"/>
                        <a:pt x="29852" y="35201"/>
                      </a:cubicBezTo>
                      <a:cubicBezTo>
                        <a:pt x="30160" y="35145"/>
                        <a:pt x="30440" y="35005"/>
                        <a:pt x="30664" y="34865"/>
                      </a:cubicBezTo>
                      <a:cubicBezTo>
                        <a:pt x="30916" y="34669"/>
                        <a:pt x="31112" y="34445"/>
                        <a:pt x="31252" y="34165"/>
                      </a:cubicBezTo>
                      <a:cubicBezTo>
                        <a:pt x="31392" y="33913"/>
                        <a:pt x="31504" y="33605"/>
                        <a:pt x="31560" y="33241"/>
                      </a:cubicBezTo>
                      <a:cubicBezTo>
                        <a:pt x="31617" y="32933"/>
                        <a:pt x="31645" y="32569"/>
                        <a:pt x="31617" y="32205"/>
                      </a:cubicBezTo>
                      <a:cubicBezTo>
                        <a:pt x="31560" y="31868"/>
                        <a:pt x="31476" y="31560"/>
                        <a:pt x="31392" y="31252"/>
                      </a:cubicBezTo>
                      <a:cubicBezTo>
                        <a:pt x="31364" y="31224"/>
                        <a:pt x="31364" y="31196"/>
                        <a:pt x="31364" y="31196"/>
                      </a:cubicBezTo>
                      <a:cubicBezTo>
                        <a:pt x="30944" y="30216"/>
                        <a:pt x="30384" y="29404"/>
                        <a:pt x="29768" y="28704"/>
                      </a:cubicBezTo>
                      <a:cubicBezTo>
                        <a:pt x="29936" y="28816"/>
                        <a:pt x="30104" y="28900"/>
                        <a:pt x="30244" y="29012"/>
                      </a:cubicBezTo>
                      <a:cubicBezTo>
                        <a:pt x="31000" y="29460"/>
                        <a:pt x="31729" y="29768"/>
                        <a:pt x="32429" y="29964"/>
                      </a:cubicBezTo>
                      <a:cubicBezTo>
                        <a:pt x="33129" y="30132"/>
                        <a:pt x="33857" y="30132"/>
                        <a:pt x="34501" y="29936"/>
                      </a:cubicBezTo>
                      <a:cubicBezTo>
                        <a:pt x="34837" y="29824"/>
                        <a:pt x="35117" y="29684"/>
                        <a:pt x="35369" y="29488"/>
                      </a:cubicBezTo>
                      <a:cubicBezTo>
                        <a:pt x="35593" y="29348"/>
                        <a:pt x="35761" y="29180"/>
                        <a:pt x="35901" y="28984"/>
                      </a:cubicBezTo>
                      <a:lnTo>
                        <a:pt x="35901" y="28984"/>
                      </a:lnTo>
                      <a:lnTo>
                        <a:pt x="35985" y="28844"/>
                      </a:lnTo>
                      <a:cubicBezTo>
                        <a:pt x="36265" y="28340"/>
                        <a:pt x="36349" y="27668"/>
                        <a:pt x="36153" y="26996"/>
                      </a:cubicBezTo>
                      <a:cubicBezTo>
                        <a:pt x="36125" y="26856"/>
                        <a:pt x="36097" y="26716"/>
                        <a:pt x="36041" y="26604"/>
                      </a:cubicBezTo>
                      <a:cubicBezTo>
                        <a:pt x="35957" y="26408"/>
                        <a:pt x="35873" y="26212"/>
                        <a:pt x="35761" y="26044"/>
                      </a:cubicBezTo>
                      <a:cubicBezTo>
                        <a:pt x="35593" y="25736"/>
                        <a:pt x="35369" y="25456"/>
                        <a:pt x="35117" y="25204"/>
                      </a:cubicBezTo>
                      <a:cubicBezTo>
                        <a:pt x="34585" y="24672"/>
                        <a:pt x="33941" y="24224"/>
                        <a:pt x="33185" y="23831"/>
                      </a:cubicBezTo>
                      <a:cubicBezTo>
                        <a:pt x="33017" y="23747"/>
                        <a:pt x="32849" y="23663"/>
                        <a:pt x="32681" y="23579"/>
                      </a:cubicBezTo>
                      <a:cubicBezTo>
                        <a:pt x="32877" y="23607"/>
                        <a:pt x="33045" y="23635"/>
                        <a:pt x="33241" y="23663"/>
                      </a:cubicBezTo>
                      <a:lnTo>
                        <a:pt x="33241" y="23663"/>
                      </a:lnTo>
                      <a:cubicBezTo>
                        <a:pt x="34081" y="23775"/>
                        <a:pt x="34865" y="23747"/>
                        <a:pt x="35593" y="23635"/>
                      </a:cubicBezTo>
                      <a:cubicBezTo>
                        <a:pt x="35957" y="23579"/>
                        <a:pt x="36293" y="23495"/>
                        <a:pt x="36601" y="23327"/>
                      </a:cubicBezTo>
                      <a:cubicBezTo>
                        <a:pt x="36937" y="23187"/>
                        <a:pt x="37245" y="22991"/>
                        <a:pt x="37497" y="22795"/>
                      </a:cubicBezTo>
                      <a:cubicBezTo>
                        <a:pt x="38001" y="22319"/>
                        <a:pt x="38337" y="21759"/>
                        <a:pt x="38393" y="21199"/>
                      </a:cubicBezTo>
                      <a:cubicBezTo>
                        <a:pt x="38421" y="20891"/>
                        <a:pt x="38393" y="20583"/>
                        <a:pt x="38281" y="20275"/>
                      </a:cubicBezTo>
                      <a:lnTo>
                        <a:pt x="38281" y="20247"/>
                      </a:lnTo>
                      <a:cubicBezTo>
                        <a:pt x="38169" y="19967"/>
                        <a:pt x="38001" y="19687"/>
                        <a:pt x="37805" y="19435"/>
                      </a:cubicBezTo>
                      <a:cubicBezTo>
                        <a:pt x="37609" y="19183"/>
                        <a:pt x="37357" y="18931"/>
                        <a:pt x="37049" y="18735"/>
                      </a:cubicBezTo>
                      <a:cubicBezTo>
                        <a:pt x="36769" y="18511"/>
                        <a:pt x="36461" y="18343"/>
                        <a:pt x="36125" y="18231"/>
                      </a:cubicBezTo>
                      <a:cubicBezTo>
                        <a:pt x="35145" y="17867"/>
                        <a:pt x="34165" y="17755"/>
                        <a:pt x="33241" y="17727"/>
                      </a:cubicBezTo>
                      <a:cubicBezTo>
                        <a:pt x="33437" y="17699"/>
                        <a:pt x="33605" y="17643"/>
                        <a:pt x="33773" y="17587"/>
                      </a:cubicBezTo>
                      <a:cubicBezTo>
                        <a:pt x="34613" y="17335"/>
                        <a:pt x="35313" y="16999"/>
                        <a:pt x="35957" y="16607"/>
                      </a:cubicBezTo>
                      <a:cubicBezTo>
                        <a:pt x="36517" y="16214"/>
                        <a:pt x="37021" y="15682"/>
                        <a:pt x="37301" y="15038"/>
                      </a:cubicBezTo>
                      <a:cubicBezTo>
                        <a:pt x="37469" y="14730"/>
                        <a:pt x="37553" y="14422"/>
                        <a:pt x="37581" y="14114"/>
                      </a:cubicBezTo>
                      <a:cubicBezTo>
                        <a:pt x="37609" y="13806"/>
                        <a:pt x="37581" y="13498"/>
                        <a:pt x="37497" y="13218"/>
                      </a:cubicBezTo>
                      <a:cubicBezTo>
                        <a:pt x="37497" y="13190"/>
                        <a:pt x="37497" y="13162"/>
                        <a:pt x="37469" y="13134"/>
                      </a:cubicBezTo>
                      <a:cubicBezTo>
                        <a:pt x="37385" y="12882"/>
                        <a:pt x="37245" y="12658"/>
                        <a:pt x="37021" y="12434"/>
                      </a:cubicBezTo>
                      <a:cubicBezTo>
                        <a:pt x="36825" y="12210"/>
                        <a:pt x="36545" y="12014"/>
                        <a:pt x="36237" y="11846"/>
                      </a:cubicBezTo>
                      <a:cubicBezTo>
                        <a:pt x="35649" y="11538"/>
                        <a:pt x="34921" y="11370"/>
                        <a:pt x="34221" y="11426"/>
                      </a:cubicBezTo>
                      <a:cubicBezTo>
                        <a:pt x="33185" y="11510"/>
                        <a:pt x="32205" y="11790"/>
                        <a:pt x="31364" y="12154"/>
                      </a:cubicBezTo>
                      <a:cubicBezTo>
                        <a:pt x="32093" y="11594"/>
                        <a:pt x="32821" y="10894"/>
                        <a:pt x="33381" y="10026"/>
                      </a:cubicBezTo>
                      <a:cubicBezTo>
                        <a:pt x="33577" y="9718"/>
                        <a:pt x="33717" y="9410"/>
                        <a:pt x="33829" y="9074"/>
                      </a:cubicBezTo>
                      <a:cubicBezTo>
                        <a:pt x="33885" y="8906"/>
                        <a:pt x="33941" y="8738"/>
                        <a:pt x="33969" y="8569"/>
                      </a:cubicBezTo>
                      <a:cubicBezTo>
                        <a:pt x="33997" y="8401"/>
                        <a:pt x="33997" y="8233"/>
                        <a:pt x="33997" y="8037"/>
                      </a:cubicBezTo>
                      <a:cubicBezTo>
                        <a:pt x="34025" y="7673"/>
                        <a:pt x="33941" y="7281"/>
                        <a:pt x="33829" y="6973"/>
                      </a:cubicBezTo>
                      <a:cubicBezTo>
                        <a:pt x="33745" y="6721"/>
                        <a:pt x="33605" y="6497"/>
                        <a:pt x="33437" y="6301"/>
                      </a:cubicBezTo>
                      <a:cubicBezTo>
                        <a:pt x="33241" y="6077"/>
                        <a:pt x="32989" y="5909"/>
                        <a:pt x="32681" y="5797"/>
                      </a:cubicBezTo>
                      <a:cubicBezTo>
                        <a:pt x="32401" y="5657"/>
                        <a:pt x="32093" y="5601"/>
                        <a:pt x="31729" y="5573"/>
                      </a:cubicBezTo>
                      <a:cubicBezTo>
                        <a:pt x="31420" y="5545"/>
                        <a:pt x="31056" y="5573"/>
                        <a:pt x="30692" y="5629"/>
                      </a:cubicBezTo>
                      <a:cubicBezTo>
                        <a:pt x="30356" y="5713"/>
                        <a:pt x="30020" y="5853"/>
                        <a:pt x="29712" y="5993"/>
                      </a:cubicBezTo>
                      <a:cubicBezTo>
                        <a:pt x="29040" y="6357"/>
                        <a:pt x="28424" y="6805"/>
                        <a:pt x="27808" y="7421"/>
                      </a:cubicBezTo>
                      <a:cubicBezTo>
                        <a:pt x="27668" y="7533"/>
                        <a:pt x="27556" y="7673"/>
                        <a:pt x="27416" y="7813"/>
                      </a:cubicBezTo>
                      <a:cubicBezTo>
                        <a:pt x="27500" y="7645"/>
                        <a:pt x="27584" y="7477"/>
                        <a:pt x="27668" y="7309"/>
                      </a:cubicBezTo>
                      <a:cubicBezTo>
                        <a:pt x="28032" y="6525"/>
                        <a:pt x="28256" y="5769"/>
                        <a:pt x="28368" y="5041"/>
                      </a:cubicBezTo>
                      <a:cubicBezTo>
                        <a:pt x="28424" y="4705"/>
                        <a:pt x="28452" y="4341"/>
                        <a:pt x="28396" y="3977"/>
                      </a:cubicBezTo>
                      <a:cubicBezTo>
                        <a:pt x="28368" y="3697"/>
                        <a:pt x="28284" y="3389"/>
                        <a:pt x="28200" y="3109"/>
                      </a:cubicBezTo>
                      <a:cubicBezTo>
                        <a:pt x="28172" y="3081"/>
                        <a:pt x="28144" y="3025"/>
                        <a:pt x="28144" y="2997"/>
                      </a:cubicBezTo>
                      <a:cubicBezTo>
                        <a:pt x="28004" y="2689"/>
                        <a:pt x="27836" y="2409"/>
                        <a:pt x="27612" y="2157"/>
                      </a:cubicBezTo>
                      <a:cubicBezTo>
                        <a:pt x="27416" y="1933"/>
                        <a:pt x="27164" y="1737"/>
                        <a:pt x="26884" y="1625"/>
                      </a:cubicBezTo>
                      <a:cubicBezTo>
                        <a:pt x="26744" y="1569"/>
                        <a:pt x="26604" y="1513"/>
                        <a:pt x="26464" y="1485"/>
                      </a:cubicBezTo>
                      <a:cubicBezTo>
                        <a:pt x="26296" y="1457"/>
                        <a:pt x="26156" y="1457"/>
                        <a:pt x="25988" y="1457"/>
                      </a:cubicBezTo>
                      <a:cubicBezTo>
                        <a:pt x="25680" y="1457"/>
                        <a:pt x="25344" y="1513"/>
                        <a:pt x="25036" y="1653"/>
                      </a:cubicBezTo>
                      <a:cubicBezTo>
                        <a:pt x="24700" y="1765"/>
                        <a:pt x="24392" y="1933"/>
                        <a:pt x="24140" y="2129"/>
                      </a:cubicBezTo>
                      <a:cubicBezTo>
                        <a:pt x="23859" y="2353"/>
                        <a:pt x="23579" y="2605"/>
                        <a:pt x="23383" y="2857"/>
                      </a:cubicBezTo>
                      <a:cubicBezTo>
                        <a:pt x="22907" y="3445"/>
                        <a:pt x="22543" y="4117"/>
                        <a:pt x="22207" y="4929"/>
                      </a:cubicBezTo>
                      <a:cubicBezTo>
                        <a:pt x="22151" y="5125"/>
                        <a:pt x="22067" y="5293"/>
                        <a:pt x="22011" y="5461"/>
                      </a:cubicBezTo>
                      <a:cubicBezTo>
                        <a:pt x="22067" y="4565"/>
                        <a:pt x="22039" y="3557"/>
                        <a:pt x="21787" y="2549"/>
                      </a:cubicBezTo>
                      <a:cubicBezTo>
                        <a:pt x="21731" y="2437"/>
                        <a:pt x="21703" y="2297"/>
                        <a:pt x="21675" y="2185"/>
                      </a:cubicBezTo>
                      <a:cubicBezTo>
                        <a:pt x="21451" y="1653"/>
                        <a:pt x="21115" y="1149"/>
                        <a:pt x="20723" y="756"/>
                      </a:cubicBezTo>
                      <a:cubicBezTo>
                        <a:pt x="20471" y="532"/>
                        <a:pt x="20191" y="336"/>
                        <a:pt x="19911" y="224"/>
                      </a:cubicBezTo>
                      <a:cubicBezTo>
                        <a:pt x="19659" y="112"/>
                        <a:pt x="19407" y="28"/>
                        <a:pt x="19183" y="28"/>
                      </a:cubicBezTo>
                      <a:lnTo>
                        <a:pt x="19183" y="0"/>
                      </a:lnTo>
                      <a:lnTo>
                        <a:pt x="19043" y="28"/>
                      </a:lnTo>
                      <a:cubicBezTo>
                        <a:pt x="18707" y="28"/>
                        <a:pt x="18427" y="112"/>
                        <a:pt x="18147" y="224"/>
                      </a:cubicBezTo>
                      <a:cubicBezTo>
                        <a:pt x="17867" y="364"/>
                        <a:pt x="17587" y="560"/>
                        <a:pt x="17363" y="784"/>
                      </a:cubicBezTo>
                      <a:cubicBezTo>
                        <a:pt x="16859" y="1261"/>
                        <a:pt x="16494" y="1905"/>
                        <a:pt x="16326" y="2577"/>
                      </a:cubicBezTo>
                      <a:cubicBezTo>
                        <a:pt x="16130" y="3305"/>
                        <a:pt x="16074" y="4089"/>
                        <a:pt x="16102" y="4957"/>
                      </a:cubicBezTo>
                      <a:cubicBezTo>
                        <a:pt x="16102" y="5125"/>
                        <a:pt x="16102" y="5321"/>
                        <a:pt x="16130" y="5517"/>
                      </a:cubicBezTo>
                      <a:cubicBezTo>
                        <a:pt x="16130" y="5489"/>
                        <a:pt x="16102" y="5461"/>
                        <a:pt x="16102" y="5433"/>
                      </a:cubicBezTo>
                      <a:cubicBezTo>
                        <a:pt x="15794" y="4593"/>
                        <a:pt x="15346" y="3725"/>
                        <a:pt x="14730" y="2941"/>
                      </a:cubicBezTo>
                      <a:cubicBezTo>
                        <a:pt x="14506" y="2661"/>
                        <a:pt x="14226" y="2437"/>
                        <a:pt x="13946" y="2213"/>
                      </a:cubicBezTo>
                      <a:cubicBezTo>
                        <a:pt x="13638" y="2017"/>
                        <a:pt x="13330" y="1849"/>
                        <a:pt x="13022" y="1737"/>
                      </a:cubicBezTo>
                      <a:cubicBezTo>
                        <a:pt x="12714" y="1653"/>
                        <a:pt x="12378" y="1597"/>
                        <a:pt x="12070" y="1569"/>
                      </a:cubicBezTo>
                      <a:cubicBezTo>
                        <a:pt x="11734" y="1569"/>
                        <a:pt x="11426" y="1653"/>
                        <a:pt x="11174" y="1765"/>
                      </a:cubicBezTo>
                      <a:cubicBezTo>
                        <a:pt x="10642" y="1989"/>
                        <a:pt x="10222" y="2521"/>
                        <a:pt x="9942" y="3165"/>
                      </a:cubicBezTo>
                      <a:cubicBezTo>
                        <a:pt x="9886" y="3305"/>
                        <a:pt x="9830" y="3473"/>
                        <a:pt x="9802" y="3641"/>
                      </a:cubicBezTo>
                      <a:cubicBezTo>
                        <a:pt x="9746" y="3809"/>
                        <a:pt x="9718" y="3977"/>
                        <a:pt x="9718" y="4145"/>
                      </a:cubicBezTo>
                      <a:cubicBezTo>
                        <a:pt x="9690" y="4509"/>
                        <a:pt x="9690" y="4873"/>
                        <a:pt x="9746" y="5209"/>
                      </a:cubicBezTo>
                      <a:cubicBezTo>
                        <a:pt x="9942" y="6217"/>
                        <a:pt x="10334" y="7141"/>
                        <a:pt x="10782" y="7953"/>
                      </a:cubicBezTo>
                      <a:cubicBezTo>
                        <a:pt x="10138" y="7309"/>
                        <a:pt x="9354" y="6637"/>
                        <a:pt x="8457" y="6161"/>
                      </a:cubicBezTo>
                      <a:cubicBezTo>
                        <a:pt x="8121" y="6021"/>
                        <a:pt x="7785" y="5909"/>
                        <a:pt x="7449" y="5825"/>
                      </a:cubicBezTo>
                      <a:cubicBezTo>
                        <a:pt x="7281" y="5797"/>
                        <a:pt x="7113" y="5769"/>
                        <a:pt x="6945" y="5769"/>
                      </a:cubicBezTo>
                      <a:cubicBezTo>
                        <a:pt x="6749" y="5741"/>
                        <a:pt x="6581" y="5741"/>
                        <a:pt x="6413" y="5769"/>
                      </a:cubicBezTo>
                      <a:cubicBezTo>
                        <a:pt x="5741" y="5825"/>
                        <a:pt x="5125" y="6105"/>
                        <a:pt x="4733" y="6525"/>
                      </a:cubicBezTo>
                      <a:cubicBezTo>
                        <a:pt x="4537" y="6749"/>
                        <a:pt x="4397" y="7001"/>
                        <a:pt x="4285" y="7309"/>
                      </a:cubicBezTo>
                      <a:cubicBezTo>
                        <a:pt x="4201" y="7617"/>
                        <a:pt x="4173" y="7953"/>
                        <a:pt x="4173" y="8289"/>
                      </a:cubicBezTo>
                      <a:cubicBezTo>
                        <a:pt x="4201" y="8626"/>
                        <a:pt x="4257" y="8962"/>
                        <a:pt x="4369" y="9298"/>
                      </a:cubicBezTo>
                      <a:cubicBezTo>
                        <a:pt x="4481" y="9634"/>
                        <a:pt x="4621" y="9970"/>
                        <a:pt x="4817" y="10250"/>
                      </a:cubicBezTo>
                      <a:cubicBezTo>
                        <a:pt x="5405" y="11118"/>
                        <a:pt x="6133" y="11790"/>
                        <a:pt x="6889" y="12350"/>
                      </a:cubicBezTo>
                      <a:cubicBezTo>
                        <a:pt x="6693" y="12294"/>
                        <a:pt x="6525" y="12210"/>
                        <a:pt x="6357" y="12154"/>
                      </a:cubicBezTo>
                      <a:cubicBezTo>
                        <a:pt x="5545" y="11874"/>
                        <a:pt x="4761" y="11734"/>
                        <a:pt x="4033" y="11678"/>
                      </a:cubicBezTo>
                      <a:cubicBezTo>
                        <a:pt x="3333" y="11650"/>
                        <a:pt x="2605" y="11818"/>
                        <a:pt x="1989" y="12154"/>
                      </a:cubicBezTo>
                      <a:cubicBezTo>
                        <a:pt x="1709" y="12294"/>
                        <a:pt x="1456" y="12518"/>
                        <a:pt x="1232" y="12742"/>
                      </a:cubicBezTo>
                      <a:cubicBezTo>
                        <a:pt x="1036" y="12966"/>
                        <a:pt x="868" y="13218"/>
                        <a:pt x="784" y="13498"/>
                      </a:cubicBezTo>
                      <a:cubicBezTo>
                        <a:pt x="672" y="13778"/>
                        <a:pt x="672" y="14086"/>
                        <a:pt x="700" y="14422"/>
                      </a:cubicBezTo>
                      <a:cubicBezTo>
                        <a:pt x="728" y="14730"/>
                        <a:pt x="840" y="15038"/>
                        <a:pt x="980" y="15346"/>
                      </a:cubicBezTo>
                      <a:cubicBezTo>
                        <a:pt x="1288" y="15962"/>
                        <a:pt x="1793" y="16495"/>
                        <a:pt x="2381" y="16887"/>
                      </a:cubicBezTo>
                      <a:cubicBezTo>
                        <a:pt x="3277" y="17419"/>
                        <a:pt x="4229" y="17755"/>
                        <a:pt x="5125" y="17951"/>
                      </a:cubicBezTo>
                      <a:cubicBezTo>
                        <a:pt x="4929" y="17979"/>
                        <a:pt x="4733" y="17979"/>
                        <a:pt x="4537" y="18007"/>
                      </a:cubicBezTo>
                      <a:cubicBezTo>
                        <a:pt x="3669" y="18063"/>
                        <a:pt x="2913" y="18231"/>
                        <a:pt x="2241" y="18511"/>
                      </a:cubicBezTo>
                      <a:cubicBezTo>
                        <a:pt x="1905" y="18623"/>
                        <a:pt x="1597" y="18791"/>
                        <a:pt x="1316" y="19015"/>
                      </a:cubicBezTo>
                      <a:cubicBezTo>
                        <a:pt x="1036" y="19211"/>
                        <a:pt x="784" y="19463"/>
                        <a:pt x="560" y="19743"/>
                      </a:cubicBezTo>
                      <a:cubicBezTo>
                        <a:pt x="364" y="19995"/>
                        <a:pt x="224" y="20275"/>
                        <a:pt x="112" y="20583"/>
                      </a:cubicBezTo>
                      <a:cubicBezTo>
                        <a:pt x="56" y="20751"/>
                        <a:pt x="28" y="20891"/>
                        <a:pt x="0" y="21031"/>
                      </a:cubicBezTo>
                      <a:cubicBezTo>
                        <a:pt x="0" y="21199"/>
                        <a:pt x="0" y="21339"/>
                        <a:pt x="0" y="21479"/>
                      </a:cubicBezTo>
                      <a:cubicBezTo>
                        <a:pt x="28" y="21787"/>
                        <a:pt x="140" y="22095"/>
                        <a:pt x="308" y="22347"/>
                      </a:cubicBezTo>
                      <a:cubicBezTo>
                        <a:pt x="476" y="22627"/>
                        <a:pt x="700" y="22879"/>
                        <a:pt x="952" y="23103"/>
                      </a:cubicBezTo>
                      <a:cubicBezTo>
                        <a:pt x="1204" y="23299"/>
                        <a:pt x="1512" y="23495"/>
                        <a:pt x="1821" y="23635"/>
                      </a:cubicBezTo>
                      <a:cubicBezTo>
                        <a:pt x="2157" y="23775"/>
                        <a:pt x="2493" y="23887"/>
                        <a:pt x="2857" y="23915"/>
                      </a:cubicBezTo>
                      <a:cubicBezTo>
                        <a:pt x="3585" y="24027"/>
                        <a:pt x="4369" y="24027"/>
                        <a:pt x="5209" y="23887"/>
                      </a:cubicBezTo>
                      <a:cubicBezTo>
                        <a:pt x="5405" y="23887"/>
                        <a:pt x="5601" y="23831"/>
                        <a:pt x="5769" y="23803"/>
                      </a:cubicBezTo>
                      <a:cubicBezTo>
                        <a:pt x="5601" y="23887"/>
                        <a:pt x="5433" y="23971"/>
                        <a:pt x="5265" y="24055"/>
                      </a:cubicBezTo>
                      <a:cubicBezTo>
                        <a:pt x="4509" y="24476"/>
                        <a:pt x="3893" y="24952"/>
                        <a:pt x="3361" y="25484"/>
                      </a:cubicBezTo>
                      <a:cubicBezTo>
                        <a:pt x="3109" y="25736"/>
                        <a:pt x="2913" y="26016"/>
                        <a:pt x="2717" y="26324"/>
                      </a:cubicBezTo>
                      <a:cubicBezTo>
                        <a:pt x="2549" y="26660"/>
                        <a:pt x="2409" y="26996"/>
                        <a:pt x="2353" y="27304"/>
                      </a:cubicBezTo>
                      <a:cubicBezTo>
                        <a:pt x="2269" y="27640"/>
                        <a:pt x="2269" y="27976"/>
                        <a:pt x="2297" y="28256"/>
                      </a:cubicBezTo>
                      <a:cubicBezTo>
                        <a:pt x="2325" y="28592"/>
                        <a:pt x="2409" y="28872"/>
                        <a:pt x="2549" y="29124"/>
                      </a:cubicBezTo>
                      <a:cubicBezTo>
                        <a:pt x="2857" y="29628"/>
                        <a:pt x="3417" y="29992"/>
                        <a:pt x="4061" y="30188"/>
                      </a:cubicBezTo>
                      <a:cubicBezTo>
                        <a:pt x="4229" y="30244"/>
                        <a:pt x="4397" y="30272"/>
                        <a:pt x="4565" y="30300"/>
                      </a:cubicBezTo>
                      <a:cubicBezTo>
                        <a:pt x="4733" y="30328"/>
                        <a:pt x="4901" y="30328"/>
                        <a:pt x="5097" y="30328"/>
                      </a:cubicBezTo>
                      <a:cubicBezTo>
                        <a:pt x="5433" y="30328"/>
                        <a:pt x="5797" y="30272"/>
                        <a:pt x="6133" y="30160"/>
                      </a:cubicBezTo>
                      <a:cubicBezTo>
                        <a:pt x="7113" y="29880"/>
                        <a:pt x="8009" y="29404"/>
                        <a:pt x="8765" y="28872"/>
                      </a:cubicBezTo>
                      <a:cubicBezTo>
                        <a:pt x="8177" y="29572"/>
                        <a:pt x="7589" y="30412"/>
                        <a:pt x="7225" y="31364"/>
                      </a:cubicBezTo>
                      <a:cubicBezTo>
                        <a:pt x="6973" y="32037"/>
                        <a:pt x="6917" y="32793"/>
                        <a:pt x="7029" y="33437"/>
                      </a:cubicBezTo>
                      <a:cubicBezTo>
                        <a:pt x="7113" y="33773"/>
                        <a:pt x="7225" y="34109"/>
                        <a:pt x="7365" y="34361"/>
                      </a:cubicBezTo>
                      <a:cubicBezTo>
                        <a:pt x="7561" y="34669"/>
                        <a:pt x="7757" y="34893"/>
                        <a:pt x="7953" y="35033"/>
                      </a:cubicBezTo>
                      <a:cubicBezTo>
                        <a:pt x="8233" y="35201"/>
                        <a:pt x="8513" y="35341"/>
                        <a:pt x="8821" y="35397"/>
                      </a:cubicBezTo>
                      <a:cubicBezTo>
                        <a:pt x="9130" y="35453"/>
                        <a:pt x="9466" y="35453"/>
                        <a:pt x="9802" y="35397"/>
                      </a:cubicBezTo>
                      <a:cubicBezTo>
                        <a:pt x="10474" y="35313"/>
                        <a:pt x="11146" y="35005"/>
                        <a:pt x="11678" y="34557"/>
                      </a:cubicBezTo>
                      <a:cubicBezTo>
                        <a:pt x="12266" y="34053"/>
                        <a:pt x="12770" y="33493"/>
                        <a:pt x="13246" y="32765"/>
                      </a:cubicBezTo>
                      <a:cubicBezTo>
                        <a:pt x="13358" y="32625"/>
                        <a:pt x="13442" y="32457"/>
                        <a:pt x="13554" y="32289"/>
                      </a:cubicBezTo>
                      <a:cubicBezTo>
                        <a:pt x="13302" y="33185"/>
                        <a:pt x="13134" y="34165"/>
                        <a:pt x="13190" y="35201"/>
                      </a:cubicBezTo>
                      <a:cubicBezTo>
                        <a:pt x="13190" y="35565"/>
                        <a:pt x="13274" y="35901"/>
                        <a:pt x="13386" y="36237"/>
                      </a:cubicBezTo>
                      <a:cubicBezTo>
                        <a:pt x="13498" y="36573"/>
                        <a:pt x="13666" y="36909"/>
                        <a:pt x="13834" y="37161"/>
                      </a:cubicBezTo>
                      <a:cubicBezTo>
                        <a:pt x="14030" y="37441"/>
                        <a:pt x="14254" y="37665"/>
                        <a:pt x="14506" y="37861"/>
                      </a:cubicBezTo>
                      <a:cubicBezTo>
                        <a:pt x="14786" y="38057"/>
                        <a:pt x="15066" y="38169"/>
                        <a:pt x="15318" y="38253"/>
                      </a:cubicBezTo>
                      <a:cubicBezTo>
                        <a:pt x="15906" y="38365"/>
                        <a:pt x="16551" y="38197"/>
                        <a:pt x="17139" y="37833"/>
                      </a:cubicBezTo>
                      <a:cubicBezTo>
                        <a:pt x="17419" y="37665"/>
                        <a:pt x="17699" y="37441"/>
                        <a:pt x="17923" y="37161"/>
                      </a:cubicBezTo>
                      <a:cubicBezTo>
                        <a:pt x="18175" y="36909"/>
                        <a:pt x="18371" y="36601"/>
                        <a:pt x="18511" y="36293"/>
                      </a:cubicBezTo>
                      <a:cubicBezTo>
                        <a:pt x="18847" y="35621"/>
                        <a:pt x="19071" y="34865"/>
                        <a:pt x="19239" y="34025"/>
                      </a:cubicBezTo>
                      <a:cubicBezTo>
                        <a:pt x="19267" y="33857"/>
                        <a:pt x="19295" y="33661"/>
                        <a:pt x="19323" y="33465"/>
                      </a:cubicBezTo>
                      <a:cubicBezTo>
                        <a:pt x="19351" y="33661"/>
                        <a:pt x="19379" y="33857"/>
                        <a:pt x="19407" y="34025"/>
                      </a:cubicBezTo>
                      <a:cubicBezTo>
                        <a:pt x="19575" y="34865"/>
                        <a:pt x="19799" y="35621"/>
                        <a:pt x="20163" y="36293"/>
                      </a:cubicBezTo>
                      <a:cubicBezTo>
                        <a:pt x="20303" y="36601"/>
                        <a:pt x="20527" y="36881"/>
                        <a:pt x="20751" y="37161"/>
                      </a:cubicBezTo>
                      <a:cubicBezTo>
                        <a:pt x="21003" y="37413"/>
                        <a:pt x="21255" y="37637"/>
                        <a:pt x="21563" y="37805"/>
                      </a:cubicBezTo>
                      <a:cubicBezTo>
                        <a:pt x="22151" y="38169"/>
                        <a:pt x="22823" y="38309"/>
                        <a:pt x="23355" y="38169"/>
                      </a:cubicBezTo>
                      <a:lnTo>
                        <a:pt x="23355" y="38029"/>
                      </a:lnTo>
                      <a:lnTo>
                        <a:pt x="23383" y="38169"/>
                      </a:lnTo>
                      <a:cubicBezTo>
                        <a:pt x="23663" y="38113"/>
                        <a:pt x="23915" y="38001"/>
                        <a:pt x="24196" y="37777"/>
                      </a:cubicBezTo>
                      <a:cubicBezTo>
                        <a:pt x="24448" y="37581"/>
                        <a:pt x="24672" y="37357"/>
                        <a:pt x="24868" y="37077"/>
                      </a:cubicBezTo>
                      <a:cubicBezTo>
                        <a:pt x="25232" y="36517"/>
                        <a:pt x="25456" y="35817"/>
                        <a:pt x="25484" y="35089"/>
                      </a:cubicBezTo>
                      <a:cubicBezTo>
                        <a:pt x="25512" y="34361"/>
                        <a:pt x="25428" y="33577"/>
                        <a:pt x="25204" y="32737"/>
                      </a:cubicBezTo>
                      <a:close/>
                    </a:path>
                  </a:pathLst>
                </a:custGeom>
                <a:solidFill>
                  <a:schemeClr val="accent4"/>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3"/>
                <p:cNvSpPr/>
                <p:nvPr/>
              </p:nvSpPr>
              <p:spPr>
                <a:xfrm>
                  <a:off x="9073425" y="4469750"/>
                  <a:ext cx="621000" cy="618900"/>
                </a:xfrm>
                <a:custGeom>
                  <a:rect b="b" l="l" r="r" t="t"/>
                  <a:pathLst>
                    <a:path extrusionOk="0" h="24756" w="24840">
                      <a:moveTo>
                        <a:pt x="15122" y="24671"/>
                      </a:moveTo>
                      <a:lnTo>
                        <a:pt x="15122" y="24671"/>
                      </a:lnTo>
                      <a:lnTo>
                        <a:pt x="15122" y="24671"/>
                      </a:lnTo>
                      <a:lnTo>
                        <a:pt x="15094" y="24671"/>
                      </a:lnTo>
                      <a:lnTo>
                        <a:pt x="15094" y="24671"/>
                      </a:lnTo>
                      <a:cubicBezTo>
                        <a:pt x="14758" y="24755"/>
                        <a:pt x="14366" y="24643"/>
                        <a:pt x="14002" y="24419"/>
                      </a:cubicBezTo>
                      <a:cubicBezTo>
                        <a:pt x="13806" y="24335"/>
                        <a:pt x="13638" y="24195"/>
                        <a:pt x="13498" y="24027"/>
                      </a:cubicBezTo>
                      <a:cubicBezTo>
                        <a:pt x="13330" y="23859"/>
                        <a:pt x="13218" y="23663"/>
                        <a:pt x="13106" y="23467"/>
                      </a:cubicBezTo>
                      <a:cubicBezTo>
                        <a:pt x="12994" y="23243"/>
                        <a:pt x="12910" y="23019"/>
                        <a:pt x="12826" y="22767"/>
                      </a:cubicBezTo>
                      <a:cubicBezTo>
                        <a:pt x="12742" y="22515"/>
                        <a:pt x="12686" y="22291"/>
                        <a:pt x="12630" y="22039"/>
                      </a:cubicBezTo>
                      <a:cubicBezTo>
                        <a:pt x="12546" y="21535"/>
                        <a:pt x="12490" y="21031"/>
                        <a:pt x="12490" y="20555"/>
                      </a:cubicBezTo>
                      <a:lnTo>
                        <a:pt x="12490" y="20247"/>
                      </a:lnTo>
                      <a:lnTo>
                        <a:pt x="12462" y="20247"/>
                      </a:lnTo>
                      <a:lnTo>
                        <a:pt x="12462" y="20555"/>
                      </a:lnTo>
                      <a:cubicBezTo>
                        <a:pt x="12462" y="21031"/>
                        <a:pt x="12434" y="21535"/>
                        <a:pt x="12350" y="22039"/>
                      </a:cubicBezTo>
                      <a:cubicBezTo>
                        <a:pt x="12266" y="22543"/>
                        <a:pt x="12126" y="23019"/>
                        <a:pt x="11902" y="23495"/>
                      </a:cubicBezTo>
                      <a:cubicBezTo>
                        <a:pt x="11790" y="23691"/>
                        <a:pt x="11678" y="23859"/>
                        <a:pt x="11510" y="24027"/>
                      </a:cubicBezTo>
                      <a:cubicBezTo>
                        <a:pt x="11370" y="24195"/>
                        <a:pt x="11202" y="24335"/>
                        <a:pt x="11034" y="24447"/>
                      </a:cubicBezTo>
                      <a:cubicBezTo>
                        <a:pt x="10950" y="24503"/>
                        <a:pt x="10838" y="24559"/>
                        <a:pt x="10754" y="24615"/>
                      </a:cubicBezTo>
                      <a:cubicBezTo>
                        <a:pt x="10670" y="24643"/>
                        <a:pt x="10558" y="24671"/>
                        <a:pt x="10474" y="24699"/>
                      </a:cubicBezTo>
                      <a:cubicBezTo>
                        <a:pt x="10278" y="24727"/>
                        <a:pt x="10110" y="24755"/>
                        <a:pt x="9942" y="24727"/>
                      </a:cubicBezTo>
                      <a:lnTo>
                        <a:pt x="9942" y="24727"/>
                      </a:lnTo>
                      <a:lnTo>
                        <a:pt x="9914" y="24727"/>
                      </a:lnTo>
                      <a:lnTo>
                        <a:pt x="9914" y="24727"/>
                      </a:lnTo>
                      <a:lnTo>
                        <a:pt x="9914" y="24727"/>
                      </a:lnTo>
                      <a:cubicBezTo>
                        <a:pt x="9745" y="24671"/>
                        <a:pt x="9577" y="24587"/>
                        <a:pt x="9437" y="24475"/>
                      </a:cubicBezTo>
                      <a:cubicBezTo>
                        <a:pt x="9269" y="24363"/>
                        <a:pt x="9129" y="24223"/>
                        <a:pt x="9017" y="24055"/>
                      </a:cubicBezTo>
                      <a:cubicBezTo>
                        <a:pt x="8877" y="23887"/>
                        <a:pt x="8793" y="23691"/>
                        <a:pt x="8709" y="23467"/>
                      </a:cubicBezTo>
                      <a:cubicBezTo>
                        <a:pt x="8681" y="23355"/>
                        <a:pt x="8653" y="23271"/>
                        <a:pt x="8625" y="23159"/>
                      </a:cubicBezTo>
                      <a:cubicBezTo>
                        <a:pt x="8597" y="23047"/>
                        <a:pt x="8597" y="22935"/>
                        <a:pt x="8597" y="22823"/>
                      </a:cubicBezTo>
                      <a:cubicBezTo>
                        <a:pt x="8541" y="21787"/>
                        <a:pt x="8849" y="20807"/>
                        <a:pt x="9185" y="19883"/>
                      </a:cubicBezTo>
                      <a:cubicBezTo>
                        <a:pt x="9241" y="19799"/>
                        <a:pt x="9269" y="19715"/>
                        <a:pt x="9325" y="19603"/>
                      </a:cubicBezTo>
                      <a:lnTo>
                        <a:pt x="9325" y="19603"/>
                      </a:lnTo>
                      <a:cubicBezTo>
                        <a:pt x="9269" y="19687"/>
                        <a:pt x="9241" y="19799"/>
                        <a:pt x="9185" y="19883"/>
                      </a:cubicBezTo>
                      <a:cubicBezTo>
                        <a:pt x="8989" y="20331"/>
                        <a:pt x="8737" y="20779"/>
                        <a:pt x="8457" y="21199"/>
                      </a:cubicBezTo>
                      <a:cubicBezTo>
                        <a:pt x="8177" y="21619"/>
                        <a:pt x="7869" y="22011"/>
                        <a:pt x="7477" y="22319"/>
                      </a:cubicBezTo>
                      <a:cubicBezTo>
                        <a:pt x="7113" y="22627"/>
                        <a:pt x="6693" y="22795"/>
                        <a:pt x="6273" y="22851"/>
                      </a:cubicBezTo>
                      <a:cubicBezTo>
                        <a:pt x="6077" y="22879"/>
                        <a:pt x="5853" y="22879"/>
                        <a:pt x="5685" y="22851"/>
                      </a:cubicBezTo>
                      <a:cubicBezTo>
                        <a:pt x="5489" y="22823"/>
                        <a:pt x="5321" y="22739"/>
                        <a:pt x="5181" y="22655"/>
                      </a:cubicBezTo>
                      <a:lnTo>
                        <a:pt x="5181" y="22655"/>
                      </a:lnTo>
                      <a:lnTo>
                        <a:pt x="5153" y="22655"/>
                      </a:lnTo>
                      <a:lnTo>
                        <a:pt x="5153" y="22655"/>
                      </a:lnTo>
                      <a:lnTo>
                        <a:pt x="5153" y="22655"/>
                      </a:lnTo>
                      <a:cubicBezTo>
                        <a:pt x="5013" y="22543"/>
                        <a:pt x="4901" y="22403"/>
                        <a:pt x="4789" y="22235"/>
                      </a:cubicBezTo>
                      <a:cubicBezTo>
                        <a:pt x="4761" y="22151"/>
                        <a:pt x="4705" y="22067"/>
                        <a:pt x="4677" y="21955"/>
                      </a:cubicBezTo>
                      <a:cubicBezTo>
                        <a:pt x="4649" y="21871"/>
                        <a:pt x="4621" y="21759"/>
                        <a:pt x="4593" y="21675"/>
                      </a:cubicBezTo>
                      <a:cubicBezTo>
                        <a:pt x="4509" y="21255"/>
                        <a:pt x="4565" y="20779"/>
                        <a:pt x="4705" y="20359"/>
                      </a:cubicBezTo>
                      <a:cubicBezTo>
                        <a:pt x="4817" y="20135"/>
                        <a:pt x="4929" y="19883"/>
                        <a:pt x="5041" y="19687"/>
                      </a:cubicBezTo>
                      <a:cubicBezTo>
                        <a:pt x="5181" y="19463"/>
                        <a:pt x="5321" y="19239"/>
                        <a:pt x="5461" y="19043"/>
                      </a:cubicBezTo>
                      <a:cubicBezTo>
                        <a:pt x="5769" y="18651"/>
                        <a:pt x="6105" y="18287"/>
                        <a:pt x="6469" y="17951"/>
                      </a:cubicBezTo>
                      <a:cubicBezTo>
                        <a:pt x="6525" y="17867"/>
                        <a:pt x="6609" y="17811"/>
                        <a:pt x="6693" y="17755"/>
                      </a:cubicBezTo>
                      <a:cubicBezTo>
                        <a:pt x="6693" y="17755"/>
                        <a:pt x="6693" y="17727"/>
                        <a:pt x="6693" y="17727"/>
                      </a:cubicBezTo>
                      <a:cubicBezTo>
                        <a:pt x="6609" y="17811"/>
                        <a:pt x="6525" y="17867"/>
                        <a:pt x="6441" y="17951"/>
                      </a:cubicBezTo>
                      <a:cubicBezTo>
                        <a:pt x="6077" y="18259"/>
                        <a:pt x="5685" y="18567"/>
                        <a:pt x="5265" y="18847"/>
                      </a:cubicBezTo>
                      <a:cubicBezTo>
                        <a:pt x="4845" y="19099"/>
                        <a:pt x="4397" y="19323"/>
                        <a:pt x="3893" y="19463"/>
                      </a:cubicBezTo>
                      <a:cubicBezTo>
                        <a:pt x="3669" y="19519"/>
                        <a:pt x="3445" y="19547"/>
                        <a:pt x="3221" y="19575"/>
                      </a:cubicBezTo>
                      <a:cubicBezTo>
                        <a:pt x="3137" y="19575"/>
                        <a:pt x="3025" y="19547"/>
                        <a:pt x="2913" y="19547"/>
                      </a:cubicBezTo>
                      <a:cubicBezTo>
                        <a:pt x="2801" y="19519"/>
                        <a:pt x="2689" y="19519"/>
                        <a:pt x="2605" y="19491"/>
                      </a:cubicBezTo>
                      <a:cubicBezTo>
                        <a:pt x="2493" y="19463"/>
                        <a:pt x="2381" y="19407"/>
                        <a:pt x="2296" y="19379"/>
                      </a:cubicBezTo>
                      <a:cubicBezTo>
                        <a:pt x="2268" y="19351"/>
                        <a:pt x="2212" y="19323"/>
                        <a:pt x="2156" y="19295"/>
                      </a:cubicBezTo>
                      <a:cubicBezTo>
                        <a:pt x="2128" y="19295"/>
                        <a:pt x="2072" y="19267"/>
                        <a:pt x="2044" y="19239"/>
                      </a:cubicBezTo>
                      <a:cubicBezTo>
                        <a:pt x="1876" y="19127"/>
                        <a:pt x="1764" y="18987"/>
                        <a:pt x="1680" y="18847"/>
                      </a:cubicBezTo>
                      <a:lnTo>
                        <a:pt x="1680" y="18847"/>
                      </a:lnTo>
                      <a:lnTo>
                        <a:pt x="1680" y="18819"/>
                      </a:lnTo>
                      <a:lnTo>
                        <a:pt x="1680" y="18819"/>
                      </a:lnTo>
                      <a:lnTo>
                        <a:pt x="1680" y="18819"/>
                      </a:lnTo>
                      <a:cubicBezTo>
                        <a:pt x="1568" y="18679"/>
                        <a:pt x="1540" y="18483"/>
                        <a:pt x="1512" y="18315"/>
                      </a:cubicBezTo>
                      <a:cubicBezTo>
                        <a:pt x="1484" y="18119"/>
                        <a:pt x="1512" y="17895"/>
                        <a:pt x="1540" y="17699"/>
                      </a:cubicBezTo>
                      <a:cubicBezTo>
                        <a:pt x="1596" y="17503"/>
                        <a:pt x="1680" y="17278"/>
                        <a:pt x="1792" y="17082"/>
                      </a:cubicBezTo>
                      <a:cubicBezTo>
                        <a:pt x="1904" y="16886"/>
                        <a:pt x="2016" y="16718"/>
                        <a:pt x="2184" y="16550"/>
                      </a:cubicBezTo>
                      <a:cubicBezTo>
                        <a:pt x="2549" y="16186"/>
                        <a:pt x="2969" y="15906"/>
                        <a:pt x="3417" y="15654"/>
                      </a:cubicBezTo>
                      <a:cubicBezTo>
                        <a:pt x="3837" y="15430"/>
                        <a:pt x="4313" y="15234"/>
                        <a:pt x="4761" y="15066"/>
                      </a:cubicBezTo>
                      <a:cubicBezTo>
                        <a:pt x="4845" y="15038"/>
                        <a:pt x="4929" y="14982"/>
                        <a:pt x="5041" y="14954"/>
                      </a:cubicBezTo>
                      <a:lnTo>
                        <a:pt x="5041" y="14954"/>
                      </a:lnTo>
                      <a:cubicBezTo>
                        <a:pt x="4929" y="14982"/>
                        <a:pt x="4845" y="15010"/>
                        <a:pt x="4761" y="15038"/>
                      </a:cubicBezTo>
                      <a:cubicBezTo>
                        <a:pt x="4285" y="15206"/>
                        <a:pt x="3809" y="15318"/>
                        <a:pt x="3305" y="15374"/>
                      </a:cubicBezTo>
                      <a:cubicBezTo>
                        <a:pt x="2829" y="15458"/>
                        <a:pt x="2296" y="15458"/>
                        <a:pt x="1792" y="15402"/>
                      </a:cubicBezTo>
                      <a:cubicBezTo>
                        <a:pt x="1568" y="15374"/>
                        <a:pt x="1372" y="15318"/>
                        <a:pt x="1148" y="15206"/>
                      </a:cubicBezTo>
                      <a:cubicBezTo>
                        <a:pt x="952" y="15122"/>
                        <a:pt x="784" y="15010"/>
                        <a:pt x="616" y="14870"/>
                      </a:cubicBezTo>
                      <a:cubicBezTo>
                        <a:pt x="560" y="14842"/>
                        <a:pt x="532" y="14814"/>
                        <a:pt x="476" y="14758"/>
                      </a:cubicBezTo>
                      <a:cubicBezTo>
                        <a:pt x="448" y="14730"/>
                        <a:pt x="420" y="14702"/>
                        <a:pt x="392" y="14646"/>
                      </a:cubicBezTo>
                      <a:cubicBezTo>
                        <a:pt x="308" y="14590"/>
                        <a:pt x="252" y="14506"/>
                        <a:pt x="196" y="14422"/>
                      </a:cubicBezTo>
                      <a:cubicBezTo>
                        <a:pt x="112" y="14254"/>
                        <a:pt x="56" y="14086"/>
                        <a:pt x="28" y="13890"/>
                      </a:cubicBezTo>
                      <a:lnTo>
                        <a:pt x="28" y="13890"/>
                      </a:lnTo>
                      <a:lnTo>
                        <a:pt x="28" y="13890"/>
                      </a:lnTo>
                      <a:lnTo>
                        <a:pt x="28" y="13890"/>
                      </a:lnTo>
                      <a:lnTo>
                        <a:pt x="28" y="13890"/>
                      </a:lnTo>
                      <a:cubicBezTo>
                        <a:pt x="0" y="13806"/>
                        <a:pt x="0" y="13722"/>
                        <a:pt x="28" y="13610"/>
                      </a:cubicBezTo>
                      <a:cubicBezTo>
                        <a:pt x="28" y="13526"/>
                        <a:pt x="56" y="13442"/>
                        <a:pt x="84" y="13330"/>
                      </a:cubicBezTo>
                      <a:cubicBezTo>
                        <a:pt x="140" y="13162"/>
                        <a:pt x="252" y="12966"/>
                        <a:pt x="364" y="12798"/>
                      </a:cubicBezTo>
                      <a:cubicBezTo>
                        <a:pt x="504" y="12630"/>
                        <a:pt x="644" y="12490"/>
                        <a:pt x="840" y="12350"/>
                      </a:cubicBezTo>
                      <a:cubicBezTo>
                        <a:pt x="1008" y="12210"/>
                        <a:pt x="1204" y="12126"/>
                        <a:pt x="1428" y="12042"/>
                      </a:cubicBezTo>
                      <a:cubicBezTo>
                        <a:pt x="1540" y="11986"/>
                        <a:pt x="1652" y="11958"/>
                        <a:pt x="1792" y="11902"/>
                      </a:cubicBezTo>
                      <a:cubicBezTo>
                        <a:pt x="1904" y="11874"/>
                        <a:pt x="2016" y="11846"/>
                        <a:pt x="2156" y="11818"/>
                      </a:cubicBezTo>
                      <a:cubicBezTo>
                        <a:pt x="2409" y="11762"/>
                        <a:pt x="2661" y="11734"/>
                        <a:pt x="2913" y="11706"/>
                      </a:cubicBezTo>
                      <a:cubicBezTo>
                        <a:pt x="3389" y="11678"/>
                        <a:pt x="3893" y="11678"/>
                        <a:pt x="4369" y="11706"/>
                      </a:cubicBezTo>
                      <a:lnTo>
                        <a:pt x="4621" y="11734"/>
                      </a:lnTo>
                      <a:lnTo>
                        <a:pt x="4621" y="11734"/>
                      </a:lnTo>
                      <a:cubicBezTo>
                        <a:pt x="4537" y="11706"/>
                        <a:pt x="4453" y="11706"/>
                        <a:pt x="4369" y="11706"/>
                      </a:cubicBezTo>
                      <a:cubicBezTo>
                        <a:pt x="3893" y="11650"/>
                        <a:pt x="3417" y="11566"/>
                        <a:pt x="2913" y="11426"/>
                      </a:cubicBezTo>
                      <a:cubicBezTo>
                        <a:pt x="2437" y="11286"/>
                        <a:pt x="1960" y="11090"/>
                        <a:pt x="1540" y="10810"/>
                      </a:cubicBezTo>
                      <a:cubicBezTo>
                        <a:pt x="1344" y="10698"/>
                        <a:pt x="1176" y="10558"/>
                        <a:pt x="1008" y="10390"/>
                      </a:cubicBezTo>
                      <a:cubicBezTo>
                        <a:pt x="952" y="10306"/>
                        <a:pt x="868" y="10222"/>
                        <a:pt x="812" y="10138"/>
                      </a:cubicBezTo>
                      <a:cubicBezTo>
                        <a:pt x="756" y="10054"/>
                        <a:pt x="700" y="9942"/>
                        <a:pt x="644" y="9858"/>
                      </a:cubicBezTo>
                      <a:cubicBezTo>
                        <a:pt x="616" y="9774"/>
                        <a:pt x="560" y="9662"/>
                        <a:pt x="532" y="9578"/>
                      </a:cubicBezTo>
                      <a:cubicBezTo>
                        <a:pt x="504" y="9465"/>
                        <a:pt x="476" y="9381"/>
                        <a:pt x="476" y="9269"/>
                      </a:cubicBezTo>
                      <a:cubicBezTo>
                        <a:pt x="448" y="9073"/>
                        <a:pt x="448" y="8905"/>
                        <a:pt x="504" y="8737"/>
                      </a:cubicBezTo>
                      <a:lnTo>
                        <a:pt x="504" y="8737"/>
                      </a:lnTo>
                      <a:lnTo>
                        <a:pt x="504" y="8737"/>
                      </a:lnTo>
                      <a:lnTo>
                        <a:pt x="504" y="8737"/>
                      </a:lnTo>
                      <a:lnTo>
                        <a:pt x="504" y="8737"/>
                      </a:lnTo>
                      <a:cubicBezTo>
                        <a:pt x="532" y="8625"/>
                        <a:pt x="588" y="8569"/>
                        <a:pt x="616" y="8485"/>
                      </a:cubicBezTo>
                      <a:cubicBezTo>
                        <a:pt x="672" y="8401"/>
                        <a:pt x="728" y="8317"/>
                        <a:pt x="784" y="8261"/>
                      </a:cubicBezTo>
                      <a:cubicBezTo>
                        <a:pt x="924" y="8121"/>
                        <a:pt x="1092" y="7981"/>
                        <a:pt x="1260" y="7897"/>
                      </a:cubicBezTo>
                      <a:cubicBezTo>
                        <a:pt x="1456" y="7785"/>
                        <a:pt x="1652" y="7701"/>
                        <a:pt x="1876" y="7645"/>
                      </a:cubicBezTo>
                      <a:cubicBezTo>
                        <a:pt x="2072" y="7617"/>
                        <a:pt x="2325" y="7589"/>
                        <a:pt x="2521" y="7589"/>
                      </a:cubicBezTo>
                      <a:cubicBezTo>
                        <a:pt x="2801" y="7617"/>
                        <a:pt x="3053" y="7645"/>
                        <a:pt x="3305" y="7701"/>
                      </a:cubicBezTo>
                      <a:cubicBezTo>
                        <a:pt x="3557" y="7757"/>
                        <a:pt x="3781" y="7813"/>
                        <a:pt x="4033" y="7897"/>
                      </a:cubicBezTo>
                      <a:cubicBezTo>
                        <a:pt x="4509" y="8065"/>
                        <a:pt x="4957" y="8261"/>
                        <a:pt x="5377" y="8513"/>
                      </a:cubicBezTo>
                      <a:cubicBezTo>
                        <a:pt x="5433" y="8541"/>
                        <a:pt x="5489" y="8569"/>
                        <a:pt x="5545" y="8597"/>
                      </a:cubicBezTo>
                      <a:cubicBezTo>
                        <a:pt x="5545" y="8597"/>
                        <a:pt x="5545" y="8597"/>
                        <a:pt x="5545" y="8597"/>
                      </a:cubicBezTo>
                      <a:cubicBezTo>
                        <a:pt x="5489" y="8569"/>
                        <a:pt x="5433" y="8541"/>
                        <a:pt x="5377" y="8485"/>
                      </a:cubicBezTo>
                      <a:cubicBezTo>
                        <a:pt x="4957" y="8233"/>
                        <a:pt x="4537" y="7981"/>
                        <a:pt x="4173" y="7645"/>
                      </a:cubicBezTo>
                      <a:cubicBezTo>
                        <a:pt x="3781" y="7337"/>
                        <a:pt x="3417" y="6973"/>
                        <a:pt x="3137" y="6525"/>
                      </a:cubicBezTo>
                      <a:cubicBezTo>
                        <a:pt x="3081" y="6441"/>
                        <a:pt x="3025" y="6329"/>
                        <a:pt x="2969" y="6245"/>
                      </a:cubicBezTo>
                      <a:cubicBezTo>
                        <a:pt x="2913" y="6133"/>
                        <a:pt x="2885" y="6049"/>
                        <a:pt x="2857" y="5937"/>
                      </a:cubicBezTo>
                      <a:cubicBezTo>
                        <a:pt x="2773" y="5713"/>
                        <a:pt x="2745" y="5517"/>
                        <a:pt x="2717" y="5293"/>
                      </a:cubicBezTo>
                      <a:cubicBezTo>
                        <a:pt x="2717" y="5097"/>
                        <a:pt x="2745" y="4873"/>
                        <a:pt x="2801" y="4705"/>
                      </a:cubicBezTo>
                      <a:cubicBezTo>
                        <a:pt x="2857" y="4509"/>
                        <a:pt x="2941" y="4341"/>
                        <a:pt x="3053" y="4201"/>
                      </a:cubicBezTo>
                      <a:lnTo>
                        <a:pt x="3053" y="4201"/>
                      </a:lnTo>
                      <a:lnTo>
                        <a:pt x="3053" y="4201"/>
                      </a:lnTo>
                      <a:lnTo>
                        <a:pt x="3081" y="4201"/>
                      </a:lnTo>
                      <a:lnTo>
                        <a:pt x="3081" y="4201"/>
                      </a:lnTo>
                      <a:cubicBezTo>
                        <a:pt x="3305" y="3949"/>
                        <a:pt x="3669" y="3781"/>
                        <a:pt x="4117" y="3753"/>
                      </a:cubicBezTo>
                      <a:cubicBezTo>
                        <a:pt x="4201" y="3725"/>
                        <a:pt x="4313" y="3725"/>
                        <a:pt x="4425" y="3753"/>
                      </a:cubicBezTo>
                      <a:cubicBezTo>
                        <a:pt x="4537" y="3753"/>
                        <a:pt x="4649" y="3753"/>
                        <a:pt x="4761" y="3781"/>
                      </a:cubicBezTo>
                      <a:cubicBezTo>
                        <a:pt x="4957" y="3837"/>
                        <a:pt x="5181" y="3893"/>
                        <a:pt x="5377" y="4005"/>
                      </a:cubicBezTo>
                      <a:cubicBezTo>
                        <a:pt x="5825" y="4229"/>
                        <a:pt x="6245" y="4537"/>
                        <a:pt x="6609" y="4901"/>
                      </a:cubicBezTo>
                      <a:cubicBezTo>
                        <a:pt x="6973" y="5237"/>
                        <a:pt x="7309" y="5601"/>
                        <a:pt x="7589" y="5993"/>
                      </a:cubicBezTo>
                      <a:cubicBezTo>
                        <a:pt x="7617" y="6021"/>
                        <a:pt x="7645" y="6077"/>
                        <a:pt x="7673" y="6105"/>
                      </a:cubicBezTo>
                      <a:lnTo>
                        <a:pt x="7701" y="6105"/>
                      </a:lnTo>
                      <a:cubicBezTo>
                        <a:pt x="7673" y="6077"/>
                        <a:pt x="7645" y="6021"/>
                        <a:pt x="7617" y="5993"/>
                      </a:cubicBezTo>
                      <a:cubicBezTo>
                        <a:pt x="7337" y="5601"/>
                        <a:pt x="7057" y="5181"/>
                        <a:pt x="6833" y="4733"/>
                      </a:cubicBezTo>
                      <a:cubicBezTo>
                        <a:pt x="6609" y="4285"/>
                        <a:pt x="6441" y="3781"/>
                        <a:pt x="6357" y="3277"/>
                      </a:cubicBezTo>
                      <a:cubicBezTo>
                        <a:pt x="6301" y="3053"/>
                        <a:pt x="6301" y="2829"/>
                        <a:pt x="6329" y="2605"/>
                      </a:cubicBezTo>
                      <a:cubicBezTo>
                        <a:pt x="6329" y="2521"/>
                        <a:pt x="6357" y="2409"/>
                        <a:pt x="6385" y="2297"/>
                      </a:cubicBezTo>
                      <a:cubicBezTo>
                        <a:pt x="6413" y="2185"/>
                        <a:pt x="6441" y="2073"/>
                        <a:pt x="6469" y="1989"/>
                      </a:cubicBezTo>
                      <a:cubicBezTo>
                        <a:pt x="6637" y="1596"/>
                        <a:pt x="6917" y="1288"/>
                        <a:pt x="7225" y="1120"/>
                      </a:cubicBezTo>
                      <a:lnTo>
                        <a:pt x="7225" y="1120"/>
                      </a:lnTo>
                      <a:lnTo>
                        <a:pt x="7225" y="1120"/>
                      </a:lnTo>
                      <a:lnTo>
                        <a:pt x="7225" y="1120"/>
                      </a:lnTo>
                      <a:lnTo>
                        <a:pt x="7225" y="1120"/>
                      </a:lnTo>
                      <a:cubicBezTo>
                        <a:pt x="7393" y="1064"/>
                        <a:pt x="7589" y="1036"/>
                        <a:pt x="7757" y="1008"/>
                      </a:cubicBezTo>
                      <a:cubicBezTo>
                        <a:pt x="7953" y="1008"/>
                        <a:pt x="8177" y="1064"/>
                        <a:pt x="8373" y="1120"/>
                      </a:cubicBezTo>
                      <a:cubicBezTo>
                        <a:pt x="8569" y="1204"/>
                        <a:pt x="8765" y="1288"/>
                        <a:pt x="8933" y="1428"/>
                      </a:cubicBezTo>
                      <a:cubicBezTo>
                        <a:pt x="9045" y="1484"/>
                        <a:pt x="9129" y="1568"/>
                        <a:pt x="9213" y="1624"/>
                      </a:cubicBezTo>
                      <a:cubicBezTo>
                        <a:pt x="9269" y="1708"/>
                        <a:pt x="9353" y="1793"/>
                        <a:pt x="9437" y="1877"/>
                      </a:cubicBezTo>
                      <a:cubicBezTo>
                        <a:pt x="9745" y="2269"/>
                        <a:pt x="9998" y="2717"/>
                        <a:pt x="10194" y="3193"/>
                      </a:cubicBezTo>
                      <a:cubicBezTo>
                        <a:pt x="10390" y="3641"/>
                        <a:pt x="10530" y="4117"/>
                        <a:pt x="10642" y="4593"/>
                      </a:cubicBezTo>
                      <a:cubicBezTo>
                        <a:pt x="10670" y="4621"/>
                        <a:pt x="10670" y="4677"/>
                        <a:pt x="10670" y="4705"/>
                      </a:cubicBezTo>
                      <a:lnTo>
                        <a:pt x="10698" y="4705"/>
                      </a:lnTo>
                      <a:cubicBezTo>
                        <a:pt x="10670" y="4677"/>
                        <a:pt x="10670" y="4649"/>
                        <a:pt x="10670" y="4593"/>
                      </a:cubicBezTo>
                      <a:cubicBezTo>
                        <a:pt x="10586" y="4117"/>
                        <a:pt x="10502" y="3641"/>
                        <a:pt x="10474" y="3137"/>
                      </a:cubicBezTo>
                      <a:cubicBezTo>
                        <a:pt x="10474" y="2885"/>
                        <a:pt x="10474" y="2633"/>
                        <a:pt x="10502" y="2381"/>
                      </a:cubicBezTo>
                      <a:cubicBezTo>
                        <a:pt x="10530" y="2129"/>
                        <a:pt x="10558" y="1877"/>
                        <a:pt x="10614" y="1624"/>
                      </a:cubicBezTo>
                      <a:cubicBezTo>
                        <a:pt x="10670" y="1400"/>
                        <a:pt x="10754" y="1176"/>
                        <a:pt x="10866" y="1008"/>
                      </a:cubicBezTo>
                      <a:cubicBezTo>
                        <a:pt x="10978" y="812"/>
                        <a:pt x="11118" y="616"/>
                        <a:pt x="11258" y="476"/>
                      </a:cubicBezTo>
                      <a:cubicBezTo>
                        <a:pt x="11426" y="336"/>
                        <a:pt x="11594" y="224"/>
                        <a:pt x="11762" y="140"/>
                      </a:cubicBezTo>
                      <a:cubicBezTo>
                        <a:pt x="11846" y="84"/>
                        <a:pt x="11930" y="56"/>
                        <a:pt x="12042" y="56"/>
                      </a:cubicBezTo>
                      <a:cubicBezTo>
                        <a:pt x="12126" y="28"/>
                        <a:pt x="12210" y="0"/>
                        <a:pt x="12294" y="0"/>
                      </a:cubicBezTo>
                      <a:lnTo>
                        <a:pt x="12294" y="0"/>
                      </a:lnTo>
                      <a:lnTo>
                        <a:pt x="12294" y="0"/>
                      </a:lnTo>
                      <a:lnTo>
                        <a:pt x="12322" y="0"/>
                      </a:lnTo>
                      <a:lnTo>
                        <a:pt x="12322" y="0"/>
                      </a:lnTo>
                      <a:cubicBezTo>
                        <a:pt x="12490" y="0"/>
                        <a:pt x="12658" y="56"/>
                        <a:pt x="12826" y="140"/>
                      </a:cubicBezTo>
                      <a:cubicBezTo>
                        <a:pt x="12938" y="168"/>
                        <a:pt x="13022" y="224"/>
                        <a:pt x="13106" y="280"/>
                      </a:cubicBezTo>
                      <a:cubicBezTo>
                        <a:pt x="13190" y="336"/>
                        <a:pt x="13274" y="392"/>
                        <a:pt x="13330" y="476"/>
                      </a:cubicBezTo>
                      <a:cubicBezTo>
                        <a:pt x="13414" y="532"/>
                        <a:pt x="13498" y="616"/>
                        <a:pt x="13554" y="700"/>
                      </a:cubicBezTo>
                      <a:cubicBezTo>
                        <a:pt x="13610" y="784"/>
                        <a:pt x="13694" y="868"/>
                        <a:pt x="13750" y="980"/>
                      </a:cubicBezTo>
                      <a:cubicBezTo>
                        <a:pt x="13862" y="1176"/>
                        <a:pt x="13946" y="1372"/>
                        <a:pt x="14002" y="1596"/>
                      </a:cubicBezTo>
                      <a:cubicBezTo>
                        <a:pt x="14142" y="2101"/>
                        <a:pt x="14170" y="2605"/>
                        <a:pt x="14170" y="3109"/>
                      </a:cubicBezTo>
                      <a:cubicBezTo>
                        <a:pt x="14142" y="3585"/>
                        <a:pt x="14086" y="4089"/>
                        <a:pt x="14002" y="4565"/>
                      </a:cubicBezTo>
                      <a:cubicBezTo>
                        <a:pt x="14002" y="4593"/>
                        <a:pt x="14002" y="4621"/>
                        <a:pt x="14002" y="4649"/>
                      </a:cubicBezTo>
                      <a:lnTo>
                        <a:pt x="14002" y="4649"/>
                      </a:lnTo>
                      <a:cubicBezTo>
                        <a:pt x="14002" y="4621"/>
                        <a:pt x="14002" y="4593"/>
                        <a:pt x="14030" y="4565"/>
                      </a:cubicBezTo>
                      <a:cubicBezTo>
                        <a:pt x="14114" y="4089"/>
                        <a:pt x="14254" y="3613"/>
                        <a:pt x="14450" y="3165"/>
                      </a:cubicBezTo>
                      <a:cubicBezTo>
                        <a:pt x="14534" y="2913"/>
                        <a:pt x="14646" y="2689"/>
                        <a:pt x="14758" y="2465"/>
                      </a:cubicBezTo>
                      <a:cubicBezTo>
                        <a:pt x="14842" y="2353"/>
                        <a:pt x="14898" y="2241"/>
                        <a:pt x="14982" y="2129"/>
                      </a:cubicBezTo>
                      <a:cubicBezTo>
                        <a:pt x="15038" y="2045"/>
                        <a:pt x="15122" y="1933"/>
                        <a:pt x="15206" y="1821"/>
                      </a:cubicBezTo>
                      <a:cubicBezTo>
                        <a:pt x="15318" y="1652"/>
                        <a:pt x="15486" y="1484"/>
                        <a:pt x="15682" y="1372"/>
                      </a:cubicBezTo>
                      <a:cubicBezTo>
                        <a:pt x="15850" y="1232"/>
                        <a:pt x="16046" y="1120"/>
                        <a:pt x="16242" y="1064"/>
                      </a:cubicBezTo>
                      <a:cubicBezTo>
                        <a:pt x="16438" y="980"/>
                        <a:pt x="16634" y="952"/>
                        <a:pt x="16830" y="952"/>
                      </a:cubicBezTo>
                      <a:cubicBezTo>
                        <a:pt x="16942" y="952"/>
                        <a:pt x="17026" y="952"/>
                        <a:pt x="17110" y="952"/>
                      </a:cubicBezTo>
                      <a:cubicBezTo>
                        <a:pt x="17194" y="980"/>
                        <a:pt x="17278" y="1008"/>
                        <a:pt x="17363" y="1036"/>
                      </a:cubicBezTo>
                      <a:lnTo>
                        <a:pt x="17363" y="1036"/>
                      </a:lnTo>
                      <a:lnTo>
                        <a:pt x="17363" y="1036"/>
                      </a:lnTo>
                      <a:lnTo>
                        <a:pt x="17391" y="1036"/>
                      </a:lnTo>
                      <a:lnTo>
                        <a:pt x="17391" y="1036"/>
                      </a:lnTo>
                      <a:cubicBezTo>
                        <a:pt x="17531" y="1092"/>
                        <a:pt x="17699" y="1204"/>
                        <a:pt x="17811" y="1372"/>
                      </a:cubicBezTo>
                      <a:cubicBezTo>
                        <a:pt x="17895" y="1428"/>
                        <a:pt x="17951" y="1512"/>
                        <a:pt x="18007" y="1596"/>
                      </a:cubicBezTo>
                      <a:cubicBezTo>
                        <a:pt x="18035" y="1652"/>
                        <a:pt x="18063" y="1680"/>
                        <a:pt x="18063" y="1736"/>
                      </a:cubicBezTo>
                      <a:cubicBezTo>
                        <a:pt x="18091" y="1764"/>
                        <a:pt x="18119" y="1821"/>
                        <a:pt x="18147" y="1877"/>
                      </a:cubicBezTo>
                      <a:cubicBezTo>
                        <a:pt x="18231" y="2073"/>
                        <a:pt x="18287" y="2297"/>
                        <a:pt x="18315" y="2493"/>
                      </a:cubicBezTo>
                      <a:cubicBezTo>
                        <a:pt x="18343" y="2717"/>
                        <a:pt x="18315" y="2941"/>
                        <a:pt x="18287" y="3165"/>
                      </a:cubicBezTo>
                      <a:cubicBezTo>
                        <a:pt x="18203" y="3669"/>
                        <a:pt x="18035" y="4173"/>
                        <a:pt x="17839" y="4621"/>
                      </a:cubicBezTo>
                      <a:cubicBezTo>
                        <a:pt x="17615" y="5069"/>
                        <a:pt x="17363" y="5489"/>
                        <a:pt x="17082" y="5909"/>
                      </a:cubicBezTo>
                      <a:cubicBezTo>
                        <a:pt x="17082" y="5937"/>
                        <a:pt x="17054" y="5937"/>
                        <a:pt x="17054" y="5965"/>
                      </a:cubicBezTo>
                      <a:lnTo>
                        <a:pt x="17054" y="5965"/>
                      </a:lnTo>
                      <a:cubicBezTo>
                        <a:pt x="17054" y="5965"/>
                        <a:pt x="17082" y="5937"/>
                        <a:pt x="17110" y="5909"/>
                      </a:cubicBezTo>
                      <a:cubicBezTo>
                        <a:pt x="17391" y="5517"/>
                        <a:pt x="17699" y="5125"/>
                        <a:pt x="18063" y="4789"/>
                      </a:cubicBezTo>
                      <a:cubicBezTo>
                        <a:pt x="18427" y="4453"/>
                        <a:pt x="18819" y="4117"/>
                        <a:pt x="19295" y="3893"/>
                      </a:cubicBezTo>
                      <a:cubicBezTo>
                        <a:pt x="19491" y="3781"/>
                        <a:pt x="19687" y="3697"/>
                        <a:pt x="19911" y="3669"/>
                      </a:cubicBezTo>
                      <a:cubicBezTo>
                        <a:pt x="20135" y="3613"/>
                        <a:pt x="20359" y="3585"/>
                        <a:pt x="20555" y="3613"/>
                      </a:cubicBezTo>
                      <a:cubicBezTo>
                        <a:pt x="20779" y="3641"/>
                        <a:pt x="20975" y="3669"/>
                        <a:pt x="21143" y="3753"/>
                      </a:cubicBezTo>
                      <a:cubicBezTo>
                        <a:pt x="21339" y="3837"/>
                        <a:pt x="21479" y="3921"/>
                        <a:pt x="21619" y="4061"/>
                      </a:cubicBezTo>
                      <a:lnTo>
                        <a:pt x="21619" y="4061"/>
                      </a:lnTo>
                      <a:lnTo>
                        <a:pt x="21619" y="4061"/>
                      </a:lnTo>
                      <a:lnTo>
                        <a:pt x="21619" y="4061"/>
                      </a:lnTo>
                      <a:lnTo>
                        <a:pt x="21619" y="4061"/>
                      </a:lnTo>
                      <a:cubicBezTo>
                        <a:pt x="21731" y="4201"/>
                        <a:pt x="21815" y="4341"/>
                        <a:pt x="21871" y="4537"/>
                      </a:cubicBezTo>
                      <a:cubicBezTo>
                        <a:pt x="21899" y="4593"/>
                        <a:pt x="21899" y="4621"/>
                        <a:pt x="21927" y="4677"/>
                      </a:cubicBezTo>
                      <a:cubicBezTo>
                        <a:pt x="21927" y="4733"/>
                        <a:pt x="21927" y="4761"/>
                        <a:pt x="21927" y="4817"/>
                      </a:cubicBezTo>
                      <a:cubicBezTo>
                        <a:pt x="21955" y="4929"/>
                        <a:pt x="21955" y="5013"/>
                        <a:pt x="21955" y="5125"/>
                      </a:cubicBezTo>
                      <a:cubicBezTo>
                        <a:pt x="21955" y="5237"/>
                        <a:pt x="21955" y="5349"/>
                        <a:pt x="21927" y="5461"/>
                      </a:cubicBezTo>
                      <a:cubicBezTo>
                        <a:pt x="21899" y="5545"/>
                        <a:pt x="21871" y="5657"/>
                        <a:pt x="21843" y="5769"/>
                      </a:cubicBezTo>
                      <a:cubicBezTo>
                        <a:pt x="21787" y="5965"/>
                        <a:pt x="21703" y="6189"/>
                        <a:pt x="21563" y="6357"/>
                      </a:cubicBezTo>
                      <a:cubicBezTo>
                        <a:pt x="21283" y="6805"/>
                        <a:pt x="20947" y="7169"/>
                        <a:pt x="20555" y="7505"/>
                      </a:cubicBezTo>
                      <a:cubicBezTo>
                        <a:pt x="20191" y="7841"/>
                        <a:pt x="19771" y="8121"/>
                        <a:pt x="19351" y="8373"/>
                      </a:cubicBezTo>
                      <a:lnTo>
                        <a:pt x="19267" y="8429"/>
                      </a:lnTo>
                      <a:cubicBezTo>
                        <a:pt x="19267" y="8429"/>
                        <a:pt x="19267" y="8429"/>
                        <a:pt x="19295" y="8429"/>
                      </a:cubicBezTo>
                      <a:cubicBezTo>
                        <a:pt x="19323" y="8401"/>
                        <a:pt x="19351" y="8401"/>
                        <a:pt x="19379" y="8373"/>
                      </a:cubicBezTo>
                      <a:cubicBezTo>
                        <a:pt x="19799" y="8149"/>
                        <a:pt x="20247" y="7925"/>
                        <a:pt x="20723" y="7757"/>
                      </a:cubicBezTo>
                      <a:cubicBezTo>
                        <a:pt x="20947" y="7673"/>
                        <a:pt x="21199" y="7589"/>
                        <a:pt x="21423" y="7533"/>
                      </a:cubicBezTo>
                      <a:cubicBezTo>
                        <a:pt x="21675" y="7477"/>
                        <a:pt x="21927" y="7449"/>
                        <a:pt x="22207" y="7421"/>
                      </a:cubicBezTo>
                      <a:cubicBezTo>
                        <a:pt x="22627" y="7393"/>
                        <a:pt x="23103" y="7477"/>
                        <a:pt x="23467" y="7673"/>
                      </a:cubicBezTo>
                      <a:cubicBezTo>
                        <a:pt x="23551" y="7729"/>
                        <a:pt x="23663" y="7785"/>
                        <a:pt x="23747" y="7841"/>
                      </a:cubicBezTo>
                      <a:cubicBezTo>
                        <a:pt x="23831" y="7897"/>
                        <a:pt x="23887" y="7981"/>
                        <a:pt x="23943" y="8037"/>
                      </a:cubicBezTo>
                      <a:cubicBezTo>
                        <a:pt x="24083" y="8177"/>
                        <a:pt x="24195" y="8345"/>
                        <a:pt x="24251" y="8513"/>
                      </a:cubicBezTo>
                      <a:lnTo>
                        <a:pt x="24251" y="8513"/>
                      </a:lnTo>
                      <a:lnTo>
                        <a:pt x="24251" y="8513"/>
                      </a:lnTo>
                      <a:lnTo>
                        <a:pt x="24251" y="8513"/>
                      </a:lnTo>
                      <a:lnTo>
                        <a:pt x="24251" y="8513"/>
                      </a:lnTo>
                      <a:cubicBezTo>
                        <a:pt x="24307" y="8681"/>
                        <a:pt x="24307" y="8877"/>
                        <a:pt x="24307" y="9073"/>
                      </a:cubicBezTo>
                      <a:cubicBezTo>
                        <a:pt x="24279" y="9269"/>
                        <a:pt x="24223" y="9465"/>
                        <a:pt x="24139" y="9662"/>
                      </a:cubicBezTo>
                      <a:cubicBezTo>
                        <a:pt x="23943" y="10054"/>
                        <a:pt x="23635" y="10390"/>
                        <a:pt x="23271" y="10642"/>
                      </a:cubicBezTo>
                      <a:cubicBezTo>
                        <a:pt x="22823" y="10922"/>
                        <a:pt x="22375" y="11118"/>
                        <a:pt x="21871" y="11258"/>
                      </a:cubicBezTo>
                      <a:cubicBezTo>
                        <a:pt x="21395" y="11398"/>
                        <a:pt x="20919" y="11510"/>
                        <a:pt x="20443" y="11566"/>
                      </a:cubicBezTo>
                      <a:cubicBezTo>
                        <a:pt x="20387" y="11566"/>
                        <a:pt x="20331" y="11566"/>
                        <a:pt x="20303" y="11566"/>
                      </a:cubicBezTo>
                      <a:lnTo>
                        <a:pt x="20303" y="11594"/>
                      </a:lnTo>
                      <a:cubicBezTo>
                        <a:pt x="20331" y="11594"/>
                        <a:pt x="20387" y="11566"/>
                        <a:pt x="20443" y="11566"/>
                      </a:cubicBezTo>
                      <a:cubicBezTo>
                        <a:pt x="21395" y="11482"/>
                        <a:pt x="22431" y="11482"/>
                        <a:pt x="23411" y="11846"/>
                      </a:cubicBezTo>
                      <a:cubicBezTo>
                        <a:pt x="23523" y="11902"/>
                        <a:pt x="23607" y="11930"/>
                        <a:pt x="23719" y="11986"/>
                      </a:cubicBezTo>
                      <a:cubicBezTo>
                        <a:pt x="23803" y="12042"/>
                        <a:pt x="23887" y="12098"/>
                        <a:pt x="23999" y="12154"/>
                      </a:cubicBezTo>
                      <a:cubicBezTo>
                        <a:pt x="24167" y="12294"/>
                        <a:pt x="24335" y="12434"/>
                        <a:pt x="24447" y="12602"/>
                      </a:cubicBezTo>
                      <a:cubicBezTo>
                        <a:pt x="24587" y="12770"/>
                        <a:pt x="24699" y="12966"/>
                        <a:pt x="24755" y="13134"/>
                      </a:cubicBezTo>
                      <a:cubicBezTo>
                        <a:pt x="24811" y="13330"/>
                        <a:pt x="24840" y="13498"/>
                        <a:pt x="24840" y="13666"/>
                      </a:cubicBezTo>
                      <a:lnTo>
                        <a:pt x="24840" y="13666"/>
                      </a:lnTo>
                      <a:lnTo>
                        <a:pt x="24840" y="13694"/>
                      </a:lnTo>
                      <a:lnTo>
                        <a:pt x="24840" y="13694"/>
                      </a:lnTo>
                      <a:lnTo>
                        <a:pt x="24840" y="13694"/>
                      </a:lnTo>
                      <a:cubicBezTo>
                        <a:pt x="24811" y="13862"/>
                        <a:pt x="24755" y="14030"/>
                        <a:pt x="24643" y="14198"/>
                      </a:cubicBezTo>
                      <a:cubicBezTo>
                        <a:pt x="24615" y="14282"/>
                        <a:pt x="24531" y="14366"/>
                        <a:pt x="24475" y="14450"/>
                      </a:cubicBezTo>
                      <a:cubicBezTo>
                        <a:pt x="24419" y="14534"/>
                        <a:pt x="24335" y="14590"/>
                        <a:pt x="24251" y="14674"/>
                      </a:cubicBezTo>
                      <a:cubicBezTo>
                        <a:pt x="24111" y="14814"/>
                        <a:pt x="23915" y="14926"/>
                        <a:pt x="23719" y="15010"/>
                      </a:cubicBezTo>
                      <a:cubicBezTo>
                        <a:pt x="23523" y="15122"/>
                        <a:pt x="23299" y="15178"/>
                        <a:pt x="23075" y="15206"/>
                      </a:cubicBezTo>
                      <a:cubicBezTo>
                        <a:pt x="22571" y="15290"/>
                        <a:pt x="22067" y="15290"/>
                        <a:pt x="21563" y="15234"/>
                      </a:cubicBezTo>
                      <a:cubicBezTo>
                        <a:pt x="21059" y="15150"/>
                        <a:pt x="20583" y="15038"/>
                        <a:pt x="20107" y="14926"/>
                      </a:cubicBezTo>
                      <a:lnTo>
                        <a:pt x="19939" y="14870"/>
                      </a:lnTo>
                      <a:lnTo>
                        <a:pt x="19939" y="14870"/>
                      </a:lnTo>
                      <a:lnTo>
                        <a:pt x="20107" y="14926"/>
                      </a:lnTo>
                      <a:cubicBezTo>
                        <a:pt x="20555" y="15066"/>
                        <a:pt x="21031" y="15262"/>
                        <a:pt x="21479" y="15486"/>
                      </a:cubicBezTo>
                      <a:cubicBezTo>
                        <a:pt x="21703" y="15626"/>
                        <a:pt x="21899" y="15738"/>
                        <a:pt x="22123" y="15878"/>
                      </a:cubicBezTo>
                      <a:cubicBezTo>
                        <a:pt x="22319" y="16046"/>
                        <a:pt x="22515" y="16186"/>
                        <a:pt x="22711" y="16382"/>
                      </a:cubicBezTo>
                      <a:cubicBezTo>
                        <a:pt x="22879" y="16522"/>
                        <a:pt x="23019" y="16718"/>
                        <a:pt x="23131" y="16886"/>
                      </a:cubicBezTo>
                      <a:cubicBezTo>
                        <a:pt x="23243" y="17082"/>
                        <a:pt x="23327" y="17278"/>
                        <a:pt x="23355" y="17503"/>
                      </a:cubicBezTo>
                      <a:cubicBezTo>
                        <a:pt x="23467" y="17895"/>
                        <a:pt x="23439" y="18315"/>
                        <a:pt x="23271" y="18623"/>
                      </a:cubicBezTo>
                      <a:lnTo>
                        <a:pt x="23271" y="18623"/>
                      </a:lnTo>
                      <a:lnTo>
                        <a:pt x="23271" y="18623"/>
                      </a:lnTo>
                      <a:lnTo>
                        <a:pt x="23271" y="18651"/>
                      </a:lnTo>
                      <a:lnTo>
                        <a:pt x="23271" y="18651"/>
                      </a:lnTo>
                      <a:cubicBezTo>
                        <a:pt x="23215" y="18707"/>
                        <a:pt x="23187" y="18791"/>
                        <a:pt x="23103" y="18847"/>
                      </a:cubicBezTo>
                      <a:cubicBezTo>
                        <a:pt x="23047" y="18931"/>
                        <a:pt x="22963" y="18987"/>
                        <a:pt x="22907" y="19043"/>
                      </a:cubicBezTo>
                      <a:cubicBezTo>
                        <a:pt x="22823" y="19099"/>
                        <a:pt x="22739" y="19155"/>
                        <a:pt x="22655" y="19183"/>
                      </a:cubicBezTo>
                      <a:cubicBezTo>
                        <a:pt x="22543" y="19239"/>
                        <a:pt x="22459" y="19267"/>
                        <a:pt x="22347" y="19295"/>
                      </a:cubicBezTo>
                      <a:cubicBezTo>
                        <a:pt x="22151" y="19351"/>
                        <a:pt x="21927" y="19407"/>
                        <a:pt x="21703" y="19407"/>
                      </a:cubicBezTo>
                      <a:cubicBezTo>
                        <a:pt x="21479" y="19407"/>
                        <a:pt x="21255" y="19379"/>
                        <a:pt x="21059" y="19323"/>
                      </a:cubicBezTo>
                      <a:cubicBezTo>
                        <a:pt x="20919" y="19295"/>
                        <a:pt x="20807" y="19239"/>
                        <a:pt x="20695" y="19211"/>
                      </a:cubicBezTo>
                      <a:cubicBezTo>
                        <a:pt x="20555" y="19155"/>
                        <a:pt x="20443" y="19127"/>
                        <a:pt x="20331" y="19071"/>
                      </a:cubicBezTo>
                      <a:cubicBezTo>
                        <a:pt x="20107" y="18959"/>
                        <a:pt x="19883" y="18847"/>
                        <a:pt x="19659" y="18707"/>
                      </a:cubicBezTo>
                      <a:cubicBezTo>
                        <a:pt x="19239" y="18455"/>
                        <a:pt x="18847" y="18147"/>
                        <a:pt x="18455" y="17839"/>
                      </a:cubicBezTo>
                      <a:cubicBezTo>
                        <a:pt x="18399" y="17783"/>
                        <a:pt x="18343" y="17727"/>
                        <a:pt x="18287" y="17699"/>
                      </a:cubicBezTo>
                      <a:lnTo>
                        <a:pt x="18287" y="17699"/>
                      </a:lnTo>
                      <a:cubicBezTo>
                        <a:pt x="18343" y="17755"/>
                        <a:pt x="18399" y="17783"/>
                        <a:pt x="18455" y="17839"/>
                      </a:cubicBezTo>
                      <a:cubicBezTo>
                        <a:pt x="18819" y="18175"/>
                        <a:pt x="19155" y="18539"/>
                        <a:pt x="19463" y="18931"/>
                      </a:cubicBezTo>
                      <a:cubicBezTo>
                        <a:pt x="19771" y="19323"/>
                        <a:pt x="20051" y="19743"/>
                        <a:pt x="20247" y="20247"/>
                      </a:cubicBezTo>
                      <a:cubicBezTo>
                        <a:pt x="20331" y="20443"/>
                        <a:pt x="20387" y="20667"/>
                        <a:pt x="20387" y="20891"/>
                      </a:cubicBezTo>
                      <a:cubicBezTo>
                        <a:pt x="20415" y="21003"/>
                        <a:pt x="20415" y="21115"/>
                        <a:pt x="20415" y="21199"/>
                      </a:cubicBezTo>
                      <a:cubicBezTo>
                        <a:pt x="20415" y="21311"/>
                        <a:pt x="20387" y="21423"/>
                        <a:pt x="20387" y="21535"/>
                      </a:cubicBezTo>
                      <a:cubicBezTo>
                        <a:pt x="20359" y="21647"/>
                        <a:pt x="20331" y="21731"/>
                        <a:pt x="20303" y="21843"/>
                      </a:cubicBezTo>
                      <a:cubicBezTo>
                        <a:pt x="20275" y="21927"/>
                        <a:pt x="20219" y="22011"/>
                        <a:pt x="20191" y="22095"/>
                      </a:cubicBezTo>
                      <a:cubicBezTo>
                        <a:pt x="20079" y="22263"/>
                        <a:pt x="19967" y="22403"/>
                        <a:pt x="19827" y="22515"/>
                      </a:cubicBezTo>
                      <a:lnTo>
                        <a:pt x="19827" y="22515"/>
                      </a:lnTo>
                      <a:lnTo>
                        <a:pt x="19827" y="22515"/>
                      </a:lnTo>
                      <a:lnTo>
                        <a:pt x="19827" y="22515"/>
                      </a:lnTo>
                      <a:lnTo>
                        <a:pt x="19827" y="22515"/>
                      </a:lnTo>
                      <a:cubicBezTo>
                        <a:pt x="19687" y="22627"/>
                        <a:pt x="19519" y="22683"/>
                        <a:pt x="19323" y="22739"/>
                      </a:cubicBezTo>
                      <a:cubicBezTo>
                        <a:pt x="19239" y="22767"/>
                        <a:pt x="19127" y="22767"/>
                        <a:pt x="19043" y="22767"/>
                      </a:cubicBezTo>
                      <a:cubicBezTo>
                        <a:pt x="18931" y="22767"/>
                        <a:pt x="18819" y="22767"/>
                        <a:pt x="18735" y="22767"/>
                      </a:cubicBezTo>
                      <a:cubicBezTo>
                        <a:pt x="18623" y="22739"/>
                        <a:pt x="18511" y="22711"/>
                        <a:pt x="18399" y="22683"/>
                      </a:cubicBezTo>
                      <a:cubicBezTo>
                        <a:pt x="18315" y="22655"/>
                        <a:pt x="18203" y="22627"/>
                        <a:pt x="18091" y="22599"/>
                      </a:cubicBezTo>
                      <a:cubicBezTo>
                        <a:pt x="17895" y="22487"/>
                        <a:pt x="17699" y="22375"/>
                        <a:pt x="17531" y="22235"/>
                      </a:cubicBezTo>
                      <a:cubicBezTo>
                        <a:pt x="17138" y="21927"/>
                        <a:pt x="16774" y="21535"/>
                        <a:pt x="16494" y="21115"/>
                      </a:cubicBezTo>
                      <a:cubicBezTo>
                        <a:pt x="16214" y="20723"/>
                        <a:pt x="15962" y="20275"/>
                        <a:pt x="15766" y="19827"/>
                      </a:cubicBezTo>
                      <a:cubicBezTo>
                        <a:pt x="15710" y="19743"/>
                        <a:pt x="15682" y="19659"/>
                        <a:pt x="15654" y="19603"/>
                      </a:cubicBezTo>
                      <a:lnTo>
                        <a:pt x="15626" y="19603"/>
                      </a:lnTo>
                      <a:cubicBezTo>
                        <a:pt x="15682" y="19687"/>
                        <a:pt x="15710" y="19743"/>
                        <a:pt x="15738" y="19827"/>
                      </a:cubicBezTo>
                      <a:cubicBezTo>
                        <a:pt x="15934" y="20275"/>
                        <a:pt x="16102" y="20751"/>
                        <a:pt x="16242" y="21227"/>
                      </a:cubicBezTo>
                      <a:cubicBezTo>
                        <a:pt x="16298" y="21479"/>
                        <a:pt x="16354" y="21731"/>
                        <a:pt x="16382" y="21983"/>
                      </a:cubicBezTo>
                      <a:cubicBezTo>
                        <a:pt x="16382" y="22095"/>
                        <a:pt x="16410" y="22235"/>
                        <a:pt x="16410" y="22347"/>
                      </a:cubicBezTo>
                      <a:cubicBezTo>
                        <a:pt x="16410" y="22487"/>
                        <a:pt x="16410" y="22627"/>
                        <a:pt x="16410" y="22739"/>
                      </a:cubicBezTo>
                      <a:cubicBezTo>
                        <a:pt x="16410" y="22963"/>
                        <a:pt x="16354" y="23187"/>
                        <a:pt x="16298" y="23411"/>
                      </a:cubicBezTo>
                      <a:cubicBezTo>
                        <a:pt x="16214" y="23607"/>
                        <a:pt x="16130" y="23803"/>
                        <a:pt x="16018" y="23971"/>
                      </a:cubicBezTo>
                      <a:cubicBezTo>
                        <a:pt x="15962" y="24083"/>
                        <a:pt x="15878" y="24167"/>
                        <a:pt x="15822" y="24223"/>
                      </a:cubicBezTo>
                      <a:cubicBezTo>
                        <a:pt x="15738" y="24307"/>
                        <a:pt x="15682" y="24363"/>
                        <a:pt x="15598" y="24419"/>
                      </a:cubicBezTo>
                      <a:cubicBezTo>
                        <a:pt x="15514" y="24475"/>
                        <a:pt x="15430" y="24531"/>
                        <a:pt x="15346" y="24587"/>
                      </a:cubicBezTo>
                      <a:cubicBezTo>
                        <a:pt x="15262" y="24615"/>
                        <a:pt x="15178" y="24643"/>
                        <a:pt x="15094" y="24671"/>
                      </a:cubicBezTo>
                      <a:close/>
                    </a:path>
                  </a:pathLst>
                </a:custGeom>
                <a:solidFill>
                  <a:schemeClr val="accent4"/>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3"/>
                <p:cNvSpPr/>
                <p:nvPr/>
              </p:nvSpPr>
              <p:spPr>
                <a:xfrm>
                  <a:off x="9297450" y="4709000"/>
                  <a:ext cx="176450" cy="156200"/>
                </a:xfrm>
                <a:custGeom>
                  <a:rect b="b" l="l" r="r" t="t"/>
                  <a:pathLst>
                    <a:path extrusionOk="0" h="6248" w="7058">
                      <a:moveTo>
                        <a:pt x="3525" y="1"/>
                      </a:moveTo>
                      <a:cubicBezTo>
                        <a:pt x="3162" y="1"/>
                        <a:pt x="2794" y="66"/>
                        <a:pt x="2437" y="204"/>
                      </a:cubicBezTo>
                      <a:cubicBezTo>
                        <a:pt x="813" y="820"/>
                        <a:pt x="0" y="2612"/>
                        <a:pt x="616" y="4236"/>
                      </a:cubicBezTo>
                      <a:cubicBezTo>
                        <a:pt x="1075" y="5480"/>
                        <a:pt x="2281" y="6248"/>
                        <a:pt x="3547" y="6248"/>
                      </a:cubicBezTo>
                      <a:cubicBezTo>
                        <a:pt x="3905" y="6248"/>
                        <a:pt x="4269" y="6186"/>
                        <a:pt x="4621" y="6056"/>
                      </a:cubicBezTo>
                      <a:cubicBezTo>
                        <a:pt x="6245" y="5440"/>
                        <a:pt x="7057" y="3648"/>
                        <a:pt x="6441" y="2024"/>
                      </a:cubicBezTo>
                      <a:cubicBezTo>
                        <a:pt x="5985" y="784"/>
                        <a:pt x="4785" y="1"/>
                        <a:pt x="3525" y="1"/>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32" name="Google Shape;132;p13"/>
            <p:cNvGrpSpPr/>
            <p:nvPr/>
          </p:nvGrpSpPr>
          <p:grpSpPr>
            <a:xfrm>
              <a:off x="1627825" y="3891763"/>
              <a:ext cx="673525" cy="673500"/>
              <a:chOff x="8042875" y="4685375"/>
              <a:chExt cx="673525" cy="673500"/>
            </a:xfrm>
          </p:grpSpPr>
          <p:sp>
            <p:nvSpPr>
              <p:cNvPr id="133" name="Google Shape;133;p13"/>
              <p:cNvSpPr/>
              <p:nvPr/>
            </p:nvSpPr>
            <p:spPr>
              <a:xfrm>
                <a:off x="8042875" y="4685375"/>
                <a:ext cx="673525" cy="673500"/>
              </a:xfrm>
              <a:custGeom>
                <a:rect b="b" l="l" r="r" t="t"/>
                <a:pathLst>
                  <a:path extrusionOk="0" h="26940" w="26941">
                    <a:moveTo>
                      <a:pt x="25148" y="17251"/>
                    </a:moveTo>
                    <a:cubicBezTo>
                      <a:pt x="24812" y="16915"/>
                      <a:pt x="24448" y="16635"/>
                      <a:pt x="24084" y="16382"/>
                    </a:cubicBezTo>
                    <a:cubicBezTo>
                      <a:pt x="23720" y="16158"/>
                      <a:pt x="23328" y="15906"/>
                      <a:pt x="22936" y="15710"/>
                    </a:cubicBezTo>
                    <a:cubicBezTo>
                      <a:pt x="22152" y="15346"/>
                      <a:pt x="21368" y="15038"/>
                      <a:pt x="20527" y="14786"/>
                    </a:cubicBezTo>
                    <a:cubicBezTo>
                      <a:pt x="21396" y="14870"/>
                      <a:pt x="22236" y="14870"/>
                      <a:pt x="23076" y="14814"/>
                    </a:cubicBezTo>
                    <a:cubicBezTo>
                      <a:pt x="23524" y="14786"/>
                      <a:pt x="23972" y="14702"/>
                      <a:pt x="24392" y="14618"/>
                    </a:cubicBezTo>
                    <a:cubicBezTo>
                      <a:pt x="24840" y="14534"/>
                      <a:pt x="25288" y="14394"/>
                      <a:pt x="25708" y="14198"/>
                    </a:cubicBezTo>
                    <a:cubicBezTo>
                      <a:pt x="26156" y="14002"/>
                      <a:pt x="26520" y="13610"/>
                      <a:pt x="26660" y="13106"/>
                    </a:cubicBezTo>
                    <a:cubicBezTo>
                      <a:pt x="26940" y="12182"/>
                      <a:pt x="26408" y="11202"/>
                      <a:pt x="25484" y="10922"/>
                    </a:cubicBezTo>
                    <a:cubicBezTo>
                      <a:pt x="25036" y="10782"/>
                      <a:pt x="24560" y="10726"/>
                      <a:pt x="24112" y="10698"/>
                    </a:cubicBezTo>
                    <a:cubicBezTo>
                      <a:pt x="23664" y="10670"/>
                      <a:pt x="23216" y="10670"/>
                      <a:pt x="22796" y="10698"/>
                    </a:cubicBezTo>
                    <a:cubicBezTo>
                      <a:pt x="21928" y="10754"/>
                      <a:pt x="21088" y="10894"/>
                      <a:pt x="20247" y="11090"/>
                    </a:cubicBezTo>
                    <a:cubicBezTo>
                      <a:pt x="21032" y="10726"/>
                      <a:pt x="21760" y="10306"/>
                      <a:pt x="22460" y="9830"/>
                    </a:cubicBezTo>
                    <a:cubicBezTo>
                      <a:pt x="22824" y="9578"/>
                      <a:pt x="23188" y="9298"/>
                      <a:pt x="23524" y="9018"/>
                    </a:cubicBezTo>
                    <a:cubicBezTo>
                      <a:pt x="23860" y="8710"/>
                      <a:pt x="24168" y="8373"/>
                      <a:pt x="24448" y="8009"/>
                    </a:cubicBezTo>
                    <a:cubicBezTo>
                      <a:pt x="24728" y="7589"/>
                      <a:pt x="24840" y="7085"/>
                      <a:pt x="24728" y="6553"/>
                    </a:cubicBezTo>
                    <a:cubicBezTo>
                      <a:pt x="24476" y="5601"/>
                      <a:pt x="23524" y="5041"/>
                      <a:pt x="22600" y="5265"/>
                    </a:cubicBezTo>
                    <a:cubicBezTo>
                      <a:pt x="22124" y="5377"/>
                      <a:pt x="21704" y="5545"/>
                      <a:pt x="21312" y="5741"/>
                    </a:cubicBezTo>
                    <a:cubicBezTo>
                      <a:pt x="20919" y="5937"/>
                      <a:pt x="20527" y="6161"/>
                      <a:pt x="20135" y="6413"/>
                    </a:cubicBezTo>
                    <a:cubicBezTo>
                      <a:pt x="19435" y="6889"/>
                      <a:pt x="18763" y="7421"/>
                      <a:pt x="18147" y="8009"/>
                    </a:cubicBezTo>
                    <a:cubicBezTo>
                      <a:pt x="18651" y="7309"/>
                      <a:pt x="19071" y="6581"/>
                      <a:pt x="19435" y="5825"/>
                    </a:cubicBezTo>
                    <a:cubicBezTo>
                      <a:pt x="19631" y="5433"/>
                      <a:pt x="19799" y="5013"/>
                      <a:pt x="19939" y="4593"/>
                    </a:cubicBezTo>
                    <a:cubicBezTo>
                      <a:pt x="20079" y="4145"/>
                      <a:pt x="20191" y="3725"/>
                      <a:pt x="20219" y="3249"/>
                    </a:cubicBezTo>
                    <a:cubicBezTo>
                      <a:pt x="20275" y="2745"/>
                      <a:pt x="20107" y="2241"/>
                      <a:pt x="19743" y="1849"/>
                    </a:cubicBezTo>
                    <a:cubicBezTo>
                      <a:pt x="19071" y="1149"/>
                      <a:pt x="17951" y="1121"/>
                      <a:pt x="17251" y="1793"/>
                    </a:cubicBezTo>
                    <a:cubicBezTo>
                      <a:pt x="16915" y="2129"/>
                      <a:pt x="16635" y="2493"/>
                      <a:pt x="16383" y="2857"/>
                    </a:cubicBezTo>
                    <a:cubicBezTo>
                      <a:pt x="16131" y="3249"/>
                      <a:pt x="15907" y="3613"/>
                      <a:pt x="15711" y="4033"/>
                    </a:cubicBezTo>
                    <a:cubicBezTo>
                      <a:pt x="15347" y="4789"/>
                      <a:pt x="15039" y="5573"/>
                      <a:pt x="14787" y="6413"/>
                    </a:cubicBezTo>
                    <a:cubicBezTo>
                      <a:pt x="14871" y="5545"/>
                      <a:pt x="14899" y="4705"/>
                      <a:pt x="14815" y="3865"/>
                    </a:cubicBezTo>
                    <a:cubicBezTo>
                      <a:pt x="14787" y="3417"/>
                      <a:pt x="14703" y="2969"/>
                      <a:pt x="14619" y="2549"/>
                    </a:cubicBezTo>
                    <a:cubicBezTo>
                      <a:pt x="14535" y="2101"/>
                      <a:pt x="14423" y="1653"/>
                      <a:pt x="14227" y="1233"/>
                    </a:cubicBezTo>
                    <a:cubicBezTo>
                      <a:pt x="14003" y="784"/>
                      <a:pt x="13611" y="420"/>
                      <a:pt x="13106" y="280"/>
                    </a:cubicBezTo>
                    <a:cubicBezTo>
                      <a:pt x="12182" y="0"/>
                      <a:pt x="11202" y="532"/>
                      <a:pt x="10922" y="1457"/>
                    </a:cubicBezTo>
                    <a:cubicBezTo>
                      <a:pt x="10782" y="1933"/>
                      <a:pt x="10726" y="2381"/>
                      <a:pt x="10698" y="2829"/>
                    </a:cubicBezTo>
                    <a:cubicBezTo>
                      <a:pt x="10670" y="3277"/>
                      <a:pt x="10670" y="3725"/>
                      <a:pt x="10698" y="4173"/>
                    </a:cubicBezTo>
                    <a:cubicBezTo>
                      <a:pt x="10754" y="5013"/>
                      <a:pt x="10894" y="5853"/>
                      <a:pt x="11090" y="6693"/>
                    </a:cubicBezTo>
                    <a:cubicBezTo>
                      <a:pt x="10726" y="5909"/>
                      <a:pt x="10334" y="5181"/>
                      <a:pt x="9830" y="4481"/>
                    </a:cubicBezTo>
                    <a:cubicBezTo>
                      <a:pt x="9578" y="4117"/>
                      <a:pt x="9298" y="3753"/>
                      <a:pt x="9018" y="3417"/>
                    </a:cubicBezTo>
                    <a:cubicBezTo>
                      <a:pt x="8710" y="3109"/>
                      <a:pt x="8374" y="2773"/>
                      <a:pt x="8010" y="2493"/>
                    </a:cubicBezTo>
                    <a:cubicBezTo>
                      <a:pt x="7590" y="2213"/>
                      <a:pt x="7086" y="2101"/>
                      <a:pt x="6554" y="2213"/>
                    </a:cubicBezTo>
                    <a:cubicBezTo>
                      <a:pt x="5629" y="2465"/>
                      <a:pt x="5041" y="3417"/>
                      <a:pt x="5265" y="4341"/>
                    </a:cubicBezTo>
                    <a:cubicBezTo>
                      <a:pt x="5377" y="4817"/>
                      <a:pt x="5545" y="5237"/>
                      <a:pt x="5741" y="5629"/>
                    </a:cubicBezTo>
                    <a:cubicBezTo>
                      <a:pt x="5938" y="6049"/>
                      <a:pt x="6162" y="6413"/>
                      <a:pt x="6414" y="6805"/>
                    </a:cubicBezTo>
                    <a:cubicBezTo>
                      <a:pt x="6890" y="7505"/>
                      <a:pt x="7422" y="8177"/>
                      <a:pt x="8010" y="8794"/>
                    </a:cubicBezTo>
                    <a:cubicBezTo>
                      <a:pt x="7310" y="8289"/>
                      <a:pt x="6582" y="7869"/>
                      <a:pt x="5825" y="7505"/>
                    </a:cubicBezTo>
                    <a:cubicBezTo>
                      <a:pt x="5433" y="7309"/>
                      <a:pt x="5013" y="7141"/>
                      <a:pt x="4593" y="7001"/>
                    </a:cubicBezTo>
                    <a:cubicBezTo>
                      <a:pt x="4145" y="6861"/>
                      <a:pt x="3725" y="6749"/>
                      <a:pt x="3249" y="6721"/>
                    </a:cubicBezTo>
                    <a:cubicBezTo>
                      <a:pt x="2745" y="6665"/>
                      <a:pt x="2241" y="6833"/>
                      <a:pt x="1849" y="7197"/>
                    </a:cubicBezTo>
                    <a:cubicBezTo>
                      <a:pt x="1149" y="7869"/>
                      <a:pt x="1121" y="8990"/>
                      <a:pt x="1793" y="9690"/>
                    </a:cubicBezTo>
                    <a:cubicBezTo>
                      <a:pt x="2129" y="10026"/>
                      <a:pt x="2493" y="10306"/>
                      <a:pt x="2857" y="10558"/>
                    </a:cubicBezTo>
                    <a:cubicBezTo>
                      <a:pt x="3249" y="10810"/>
                      <a:pt x="3613" y="11034"/>
                      <a:pt x="4033" y="11230"/>
                    </a:cubicBezTo>
                    <a:cubicBezTo>
                      <a:pt x="4789" y="11594"/>
                      <a:pt x="5573" y="11902"/>
                      <a:pt x="6414" y="12154"/>
                    </a:cubicBezTo>
                    <a:cubicBezTo>
                      <a:pt x="5545" y="12070"/>
                      <a:pt x="4705" y="12070"/>
                      <a:pt x="3865" y="12126"/>
                    </a:cubicBezTo>
                    <a:cubicBezTo>
                      <a:pt x="3417" y="12154"/>
                      <a:pt x="2997" y="12238"/>
                      <a:pt x="2549" y="12322"/>
                    </a:cubicBezTo>
                    <a:cubicBezTo>
                      <a:pt x="2101" y="12406"/>
                      <a:pt x="1653" y="12546"/>
                      <a:pt x="1233" y="12742"/>
                    </a:cubicBezTo>
                    <a:cubicBezTo>
                      <a:pt x="785" y="12938"/>
                      <a:pt x="421" y="13330"/>
                      <a:pt x="281" y="13834"/>
                    </a:cubicBezTo>
                    <a:cubicBezTo>
                      <a:pt x="1" y="14786"/>
                      <a:pt x="533" y="15766"/>
                      <a:pt x="1457" y="16018"/>
                    </a:cubicBezTo>
                    <a:cubicBezTo>
                      <a:pt x="1933" y="16158"/>
                      <a:pt x="2381" y="16214"/>
                      <a:pt x="2829" y="16242"/>
                    </a:cubicBezTo>
                    <a:cubicBezTo>
                      <a:pt x="3277" y="16270"/>
                      <a:pt x="3725" y="16270"/>
                      <a:pt x="4173" y="16242"/>
                    </a:cubicBezTo>
                    <a:cubicBezTo>
                      <a:pt x="5013" y="16186"/>
                      <a:pt x="5853" y="16046"/>
                      <a:pt x="6694" y="15850"/>
                    </a:cubicBezTo>
                    <a:cubicBezTo>
                      <a:pt x="5938" y="16214"/>
                      <a:pt x="5181" y="16635"/>
                      <a:pt x="4481" y="17111"/>
                    </a:cubicBezTo>
                    <a:cubicBezTo>
                      <a:pt x="4117" y="17363"/>
                      <a:pt x="3753" y="17643"/>
                      <a:pt x="3445" y="17923"/>
                    </a:cubicBezTo>
                    <a:cubicBezTo>
                      <a:pt x="3109" y="18231"/>
                      <a:pt x="2773" y="18567"/>
                      <a:pt x="2493" y="18931"/>
                    </a:cubicBezTo>
                    <a:cubicBezTo>
                      <a:pt x="2213" y="19351"/>
                      <a:pt x="2101" y="19855"/>
                      <a:pt x="2241" y="20387"/>
                    </a:cubicBezTo>
                    <a:cubicBezTo>
                      <a:pt x="2465" y="21339"/>
                      <a:pt x="3417" y="21899"/>
                      <a:pt x="4369" y="21675"/>
                    </a:cubicBezTo>
                    <a:cubicBezTo>
                      <a:pt x="4817" y="21563"/>
                      <a:pt x="5237" y="21395"/>
                      <a:pt x="5629" y="21199"/>
                    </a:cubicBezTo>
                    <a:cubicBezTo>
                      <a:pt x="6050" y="21003"/>
                      <a:pt x="6442" y="20779"/>
                      <a:pt x="6806" y="20527"/>
                    </a:cubicBezTo>
                    <a:cubicBezTo>
                      <a:pt x="7506" y="20051"/>
                      <a:pt x="8178" y="19519"/>
                      <a:pt x="8794" y="18931"/>
                    </a:cubicBezTo>
                    <a:cubicBezTo>
                      <a:pt x="8318" y="19631"/>
                      <a:pt x="7870" y="20359"/>
                      <a:pt x="7506" y="21115"/>
                    </a:cubicBezTo>
                    <a:cubicBezTo>
                      <a:pt x="7310" y="21535"/>
                      <a:pt x="7142" y="21927"/>
                      <a:pt x="7002" y="22375"/>
                    </a:cubicBezTo>
                    <a:cubicBezTo>
                      <a:pt x="6890" y="22795"/>
                      <a:pt x="6750" y="23215"/>
                      <a:pt x="6722" y="23691"/>
                    </a:cubicBezTo>
                    <a:cubicBezTo>
                      <a:pt x="6666" y="24195"/>
                      <a:pt x="6834" y="24700"/>
                      <a:pt x="7198" y="25092"/>
                    </a:cubicBezTo>
                    <a:cubicBezTo>
                      <a:pt x="7870" y="25792"/>
                      <a:pt x="8990" y="25820"/>
                      <a:pt x="9690" y="25148"/>
                    </a:cubicBezTo>
                    <a:cubicBezTo>
                      <a:pt x="10026" y="24812"/>
                      <a:pt x="10306" y="24448"/>
                      <a:pt x="10558" y="24083"/>
                    </a:cubicBezTo>
                    <a:cubicBezTo>
                      <a:pt x="10810" y="23719"/>
                      <a:pt x="11034" y="23327"/>
                      <a:pt x="11230" y="22935"/>
                    </a:cubicBezTo>
                    <a:cubicBezTo>
                      <a:pt x="11594" y="22151"/>
                      <a:pt x="11902" y="21367"/>
                      <a:pt x="12154" y="20527"/>
                    </a:cubicBezTo>
                    <a:cubicBezTo>
                      <a:pt x="12070" y="21395"/>
                      <a:pt x="12070" y="22235"/>
                      <a:pt x="12126" y="23075"/>
                    </a:cubicBezTo>
                    <a:cubicBezTo>
                      <a:pt x="12154" y="23523"/>
                      <a:pt x="12238" y="23971"/>
                      <a:pt x="12322" y="24392"/>
                    </a:cubicBezTo>
                    <a:cubicBezTo>
                      <a:pt x="12406" y="24840"/>
                      <a:pt x="12546" y="25288"/>
                      <a:pt x="12742" y="25708"/>
                    </a:cubicBezTo>
                    <a:cubicBezTo>
                      <a:pt x="12938" y="26156"/>
                      <a:pt x="13330" y="26520"/>
                      <a:pt x="13835" y="26660"/>
                    </a:cubicBezTo>
                    <a:cubicBezTo>
                      <a:pt x="14759" y="26940"/>
                      <a:pt x="15767" y="26408"/>
                      <a:pt x="16019" y="25484"/>
                    </a:cubicBezTo>
                    <a:cubicBezTo>
                      <a:pt x="16159" y="25036"/>
                      <a:pt x="16215" y="24560"/>
                      <a:pt x="16243" y="24111"/>
                    </a:cubicBezTo>
                    <a:cubicBezTo>
                      <a:pt x="16271" y="23663"/>
                      <a:pt x="16271" y="23215"/>
                      <a:pt x="16243" y="22795"/>
                    </a:cubicBezTo>
                    <a:cubicBezTo>
                      <a:pt x="16187" y="21927"/>
                      <a:pt x="16047" y="21087"/>
                      <a:pt x="15851" y="20247"/>
                    </a:cubicBezTo>
                    <a:cubicBezTo>
                      <a:pt x="16215" y="21031"/>
                      <a:pt x="16635" y="21759"/>
                      <a:pt x="17111" y="22459"/>
                    </a:cubicBezTo>
                    <a:cubicBezTo>
                      <a:pt x="17363" y="22823"/>
                      <a:pt x="17643" y="23187"/>
                      <a:pt x="17951" y="23523"/>
                    </a:cubicBezTo>
                    <a:cubicBezTo>
                      <a:pt x="18231" y="23859"/>
                      <a:pt x="18567" y="24167"/>
                      <a:pt x="18959" y="24448"/>
                    </a:cubicBezTo>
                    <a:cubicBezTo>
                      <a:pt x="19351" y="24728"/>
                      <a:pt x="19883" y="24840"/>
                      <a:pt x="20387" y="24728"/>
                    </a:cubicBezTo>
                    <a:cubicBezTo>
                      <a:pt x="21340" y="24476"/>
                      <a:pt x="21900" y="23523"/>
                      <a:pt x="21676" y="22599"/>
                    </a:cubicBezTo>
                    <a:cubicBezTo>
                      <a:pt x="21564" y="22123"/>
                      <a:pt x="21396" y="21703"/>
                      <a:pt x="21200" y="21311"/>
                    </a:cubicBezTo>
                    <a:cubicBezTo>
                      <a:pt x="21004" y="20919"/>
                      <a:pt x="20779" y="20527"/>
                      <a:pt x="20527" y="20135"/>
                    </a:cubicBezTo>
                    <a:cubicBezTo>
                      <a:pt x="20079" y="19435"/>
                      <a:pt x="19519" y="18763"/>
                      <a:pt x="18931" y="18147"/>
                    </a:cubicBezTo>
                    <a:cubicBezTo>
                      <a:pt x="19631" y="18651"/>
                      <a:pt x="20359" y="19071"/>
                      <a:pt x="21116" y="19435"/>
                    </a:cubicBezTo>
                    <a:cubicBezTo>
                      <a:pt x="21536" y="19631"/>
                      <a:pt x="21928" y="19799"/>
                      <a:pt x="22376" y="19939"/>
                    </a:cubicBezTo>
                    <a:cubicBezTo>
                      <a:pt x="22796" y="20079"/>
                      <a:pt x="23216" y="20191"/>
                      <a:pt x="23692" y="20247"/>
                    </a:cubicBezTo>
                    <a:cubicBezTo>
                      <a:pt x="24196" y="20275"/>
                      <a:pt x="24700" y="20135"/>
                      <a:pt x="25092" y="19743"/>
                    </a:cubicBezTo>
                    <a:cubicBezTo>
                      <a:pt x="25792" y="19071"/>
                      <a:pt x="25820" y="17979"/>
                      <a:pt x="25148" y="17251"/>
                    </a:cubicBezTo>
                    <a:close/>
                  </a:path>
                </a:pathLst>
              </a:custGeom>
              <a:solidFill>
                <a:schemeClr val="accent2"/>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3"/>
              <p:cNvSpPr/>
              <p:nvPr/>
            </p:nvSpPr>
            <p:spPr>
              <a:xfrm>
                <a:off x="8310325" y="4961675"/>
                <a:ext cx="137225" cy="120200"/>
              </a:xfrm>
              <a:custGeom>
                <a:rect b="b" l="l" r="r" t="t"/>
                <a:pathLst>
                  <a:path extrusionOk="0" h="4808" w="5489">
                    <a:moveTo>
                      <a:pt x="2750" y="0"/>
                    </a:moveTo>
                    <a:cubicBezTo>
                      <a:pt x="1866" y="0"/>
                      <a:pt x="1010" y="490"/>
                      <a:pt x="588" y="1354"/>
                    </a:cubicBezTo>
                    <a:cubicBezTo>
                      <a:pt x="0" y="2558"/>
                      <a:pt x="504" y="3986"/>
                      <a:pt x="1708" y="4574"/>
                    </a:cubicBezTo>
                    <a:cubicBezTo>
                      <a:pt x="2040" y="4732"/>
                      <a:pt x="2392" y="4808"/>
                      <a:pt x="2739" y="4808"/>
                    </a:cubicBezTo>
                    <a:cubicBezTo>
                      <a:pt x="3623" y="4808"/>
                      <a:pt x="4479" y="4319"/>
                      <a:pt x="4901" y="3454"/>
                    </a:cubicBezTo>
                    <a:cubicBezTo>
                      <a:pt x="5489" y="2250"/>
                      <a:pt x="4985" y="822"/>
                      <a:pt x="3781" y="234"/>
                    </a:cubicBezTo>
                    <a:cubicBezTo>
                      <a:pt x="3449" y="76"/>
                      <a:pt x="3097" y="0"/>
                      <a:pt x="2750" y="0"/>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35" name="Google Shape;135;p13"/>
          <p:cNvGrpSpPr/>
          <p:nvPr/>
        </p:nvGrpSpPr>
        <p:grpSpPr>
          <a:xfrm>
            <a:off x="2956885" y="4193771"/>
            <a:ext cx="289266" cy="285335"/>
            <a:chOff x="2798935" y="-1269629"/>
            <a:chExt cx="289266" cy="285335"/>
          </a:xfrm>
        </p:grpSpPr>
        <p:sp>
          <p:nvSpPr>
            <p:cNvPr id="136" name="Google Shape;136;p13"/>
            <p:cNvSpPr/>
            <p:nvPr/>
          </p:nvSpPr>
          <p:spPr>
            <a:xfrm>
              <a:off x="2922622" y="-1116499"/>
              <a:ext cx="42706" cy="132206"/>
            </a:xfrm>
            <a:custGeom>
              <a:rect b="b" l="l" r="r" t="t"/>
              <a:pathLst>
                <a:path extrusionOk="0" h="9250" w="2988">
                  <a:moveTo>
                    <a:pt x="1504" y="0"/>
                  </a:moveTo>
                  <a:cubicBezTo>
                    <a:pt x="1485" y="0"/>
                    <a:pt x="1485" y="38"/>
                    <a:pt x="1485" y="38"/>
                  </a:cubicBezTo>
                  <a:cubicBezTo>
                    <a:pt x="1332" y="362"/>
                    <a:pt x="1218" y="723"/>
                    <a:pt x="1104" y="1046"/>
                  </a:cubicBezTo>
                  <a:cubicBezTo>
                    <a:pt x="990" y="1389"/>
                    <a:pt x="895" y="1750"/>
                    <a:pt x="800" y="2074"/>
                  </a:cubicBezTo>
                  <a:cubicBezTo>
                    <a:pt x="629" y="2758"/>
                    <a:pt x="457" y="3424"/>
                    <a:pt x="343" y="4128"/>
                  </a:cubicBezTo>
                  <a:cubicBezTo>
                    <a:pt x="286" y="4451"/>
                    <a:pt x="229" y="4813"/>
                    <a:pt x="172" y="5136"/>
                  </a:cubicBezTo>
                  <a:cubicBezTo>
                    <a:pt x="96" y="5497"/>
                    <a:pt x="77" y="5840"/>
                    <a:pt x="39" y="6163"/>
                  </a:cubicBezTo>
                  <a:cubicBezTo>
                    <a:pt x="1" y="6505"/>
                    <a:pt x="1" y="6848"/>
                    <a:pt x="39" y="7190"/>
                  </a:cubicBezTo>
                  <a:cubicBezTo>
                    <a:pt x="58" y="7513"/>
                    <a:pt x="77" y="7875"/>
                    <a:pt x="172" y="8217"/>
                  </a:cubicBezTo>
                  <a:cubicBezTo>
                    <a:pt x="317" y="8829"/>
                    <a:pt x="870" y="9250"/>
                    <a:pt x="1475" y="9250"/>
                  </a:cubicBezTo>
                  <a:cubicBezTo>
                    <a:pt x="1585" y="9250"/>
                    <a:pt x="1697" y="9236"/>
                    <a:pt x="1808" y="9206"/>
                  </a:cubicBezTo>
                  <a:cubicBezTo>
                    <a:pt x="2340" y="9073"/>
                    <a:pt x="2702" y="8693"/>
                    <a:pt x="2816" y="8217"/>
                  </a:cubicBezTo>
                  <a:cubicBezTo>
                    <a:pt x="2911" y="7875"/>
                    <a:pt x="2930" y="7513"/>
                    <a:pt x="2949" y="7190"/>
                  </a:cubicBezTo>
                  <a:cubicBezTo>
                    <a:pt x="2987" y="6848"/>
                    <a:pt x="2987" y="6505"/>
                    <a:pt x="2949" y="6163"/>
                  </a:cubicBezTo>
                  <a:cubicBezTo>
                    <a:pt x="2949" y="5840"/>
                    <a:pt x="2911" y="5478"/>
                    <a:pt x="2854" y="5136"/>
                  </a:cubicBezTo>
                  <a:cubicBezTo>
                    <a:pt x="2816" y="4813"/>
                    <a:pt x="2759" y="4451"/>
                    <a:pt x="2702" y="4128"/>
                  </a:cubicBezTo>
                  <a:cubicBezTo>
                    <a:pt x="2569" y="3424"/>
                    <a:pt x="2436" y="2758"/>
                    <a:pt x="2245" y="2074"/>
                  </a:cubicBezTo>
                  <a:cubicBezTo>
                    <a:pt x="2150" y="1750"/>
                    <a:pt x="2055" y="1389"/>
                    <a:pt x="1941" y="1046"/>
                  </a:cubicBezTo>
                  <a:cubicBezTo>
                    <a:pt x="1808" y="723"/>
                    <a:pt x="1694" y="362"/>
                    <a:pt x="1561" y="38"/>
                  </a:cubicBezTo>
                  <a:cubicBezTo>
                    <a:pt x="1561" y="0"/>
                    <a:pt x="1523" y="0"/>
                    <a:pt x="1504" y="0"/>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3"/>
            <p:cNvSpPr/>
            <p:nvPr/>
          </p:nvSpPr>
          <p:spPr>
            <a:xfrm>
              <a:off x="2834280" y="-1118671"/>
              <a:ext cx="101405" cy="97704"/>
            </a:xfrm>
            <a:custGeom>
              <a:rect b="b" l="l" r="r" t="t"/>
              <a:pathLst>
                <a:path extrusionOk="0" h="6836" w="7095">
                  <a:moveTo>
                    <a:pt x="7038" y="0"/>
                  </a:moveTo>
                  <a:cubicBezTo>
                    <a:pt x="6714" y="133"/>
                    <a:pt x="6372" y="285"/>
                    <a:pt x="6068" y="438"/>
                  </a:cubicBezTo>
                  <a:cubicBezTo>
                    <a:pt x="5763" y="590"/>
                    <a:pt x="5440" y="780"/>
                    <a:pt x="5136" y="951"/>
                  </a:cubicBezTo>
                  <a:cubicBezTo>
                    <a:pt x="4546" y="1293"/>
                    <a:pt x="3956" y="1674"/>
                    <a:pt x="3386" y="2054"/>
                  </a:cubicBezTo>
                  <a:cubicBezTo>
                    <a:pt x="3101" y="2245"/>
                    <a:pt x="2834" y="2435"/>
                    <a:pt x="2549" y="2663"/>
                  </a:cubicBezTo>
                  <a:lnTo>
                    <a:pt x="1769" y="3291"/>
                  </a:lnTo>
                  <a:cubicBezTo>
                    <a:pt x="1522" y="3519"/>
                    <a:pt x="1294" y="3747"/>
                    <a:pt x="1046" y="4013"/>
                  </a:cubicBezTo>
                  <a:cubicBezTo>
                    <a:pt x="837" y="4280"/>
                    <a:pt x="628" y="4527"/>
                    <a:pt x="381" y="4793"/>
                  </a:cubicBezTo>
                  <a:cubicBezTo>
                    <a:pt x="0" y="5440"/>
                    <a:pt x="209" y="6277"/>
                    <a:pt x="856" y="6657"/>
                  </a:cubicBezTo>
                  <a:cubicBezTo>
                    <a:pt x="1080" y="6779"/>
                    <a:pt x="1322" y="6836"/>
                    <a:pt x="1560" y="6836"/>
                  </a:cubicBezTo>
                  <a:cubicBezTo>
                    <a:pt x="1807" y="6836"/>
                    <a:pt x="2050" y="6774"/>
                    <a:pt x="2264" y="6657"/>
                  </a:cubicBezTo>
                  <a:cubicBezTo>
                    <a:pt x="2549" y="6486"/>
                    <a:pt x="2815" y="6239"/>
                    <a:pt x="3062" y="6030"/>
                  </a:cubicBezTo>
                  <a:cubicBezTo>
                    <a:pt x="3329" y="5820"/>
                    <a:pt x="3576" y="5573"/>
                    <a:pt x="3785" y="5326"/>
                  </a:cubicBezTo>
                  <a:cubicBezTo>
                    <a:pt x="3995" y="5079"/>
                    <a:pt x="4223" y="4812"/>
                    <a:pt x="4432" y="4527"/>
                  </a:cubicBezTo>
                  <a:cubicBezTo>
                    <a:pt x="4622" y="4280"/>
                    <a:pt x="4831" y="3994"/>
                    <a:pt x="5022" y="3709"/>
                  </a:cubicBezTo>
                  <a:cubicBezTo>
                    <a:pt x="5421" y="3139"/>
                    <a:pt x="5782" y="2568"/>
                    <a:pt x="6144" y="1940"/>
                  </a:cubicBezTo>
                  <a:lnTo>
                    <a:pt x="6638" y="1008"/>
                  </a:lnTo>
                  <a:cubicBezTo>
                    <a:pt x="6810" y="704"/>
                    <a:pt x="6943" y="380"/>
                    <a:pt x="7095" y="38"/>
                  </a:cubicBezTo>
                  <a:cubicBezTo>
                    <a:pt x="7095" y="19"/>
                    <a:pt x="7095" y="0"/>
                    <a:pt x="7076" y="0"/>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3"/>
            <p:cNvSpPr/>
            <p:nvPr/>
          </p:nvSpPr>
          <p:spPr>
            <a:xfrm>
              <a:off x="2798935" y="-1148042"/>
              <a:ext cx="134307" cy="42091"/>
            </a:xfrm>
            <a:custGeom>
              <a:rect b="b" l="l" r="r" t="t"/>
              <a:pathLst>
                <a:path extrusionOk="0" h="2945" w="9397">
                  <a:moveTo>
                    <a:pt x="2226" y="1"/>
                  </a:moveTo>
                  <a:cubicBezTo>
                    <a:pt x="1883" y="20"/>
                    <a:pt x="1522" y="58"/>
                    <a:pt x="1199" y="153"/>
                  </a:cubicBezTo>
                  <a:cubicBezTo>
                    <a:pt x="457" y="305"/>
                    <a:pt x="0" y="1047"/>
                    <a:pt x="191" y="1789"/>
                  </a:cubicBezTo>
                  <a:cubicBezTo>
                    <a:pt x="343" y="2302"/>
                    <a:pt x="723" y="2664"/>
                    <a:pt x="1199" y="2778"/>
                  </a:cubicBezTo>
                  <a:cubicBezTo>
                    <a:pt x="1522" y="2873"/>
                    <a:pt x="1883" y="2911"/>
                    <a:pt x="2226" y="2930"/>
                  </a:cubicBezTo>
                  <a:cubicBezTo>
                    <a:pt x="2388" y="2940"/>
                    <a:pt x="2559" y="2944"/>
                    <a:pt x="2730" y="2944"/>
                  </a:cubicBezTo>
                  <a:cubicBezTo>
                    <a:pt x="2901" y="2944"/>
                    <a:pt x="3072" y="2940"/>
                    <a:pt x="3234" y="2930"/>
                  </a:cubicBezTo>
                  <a:cubicBezTo>
                    <a:pt x="3576" y="2930"/>
                    <a:pt x="3938" y="2873"/>
                    <a:pt x="4261" y="2835"/>
                  </a:cubicBezTo>
                  <a:cubicBezTo>
                    <a:pt x="4584" y="2778"/>
                    <a:pt x="4946" y="2740"/>
                    <a:pt x="5288" y="2664"/>
                  </a:cubicBezTo>
                  <a:cubicBezTo>
                    <a:pt x="5973" y="2550"/>
                    <a:pt x="6639" y="2397"/>
                    <a:pt x="7323" y="2207"/>
                  </a:cubicBezTo>
                  <a:cubicBezTo>
                    <a:pt x="7666" y="2112"/>
                    <a:pt x="8008" y="2017"/>
                    <a:pt x="8351" y="1903"/>
                  </a:cubicBezTo>
                  <a:cubicBezTo>
                    <a:pt x="8674" y="1789"/>
                    <a:pt x="9035" y="1675"/>
                    <a:pt x="9378" y="1522"/>
                  </a:cubicBezTo>
                  <a:cubicBezTo>
                    <a:pt x="9397" y="1522"/>
                    <a:pt x="9397" y="1503"/>
                    <a:pt x="9397" y="1484"/>
                  </a:cubicBezTo>
                  <a:cubicBezTo>
                    <a:pt x="9397" y="1446"/>
                    <a:pt x="9378" y="1446"/>
                    <a:pt x="9378" y="1446"/>
                  </a:cubicBezTo>
                  <a:cubicBezTo>
                    <a:pt x="9035" y="1313"/>
                    <a:pt x="8674" y="1199"/>
                    <a:pt x="8351" y="1066"/>
                  </a:cubicBezTo>
                  <a:cubicBezTo>
                    <a:pt x="8008" y="952"/>
                    <a:pt x="7666" y="857"/>
                    <a:pt x="7323" y="762"/>
                  </a:cubicBezTo>
                  <a:cubicBezTo>
                    <a:pt x="6639" y="590"/>
                    <a:pt x="5973" y="438"/>
                    <a:pt x="5288" y="305"/>
                  </a:cubicBezTo>
                  <a:cubicBezTo>
                    <a:pt x="4946" y="267"/>
                    <a:pt x="4584" y="191"/>
                    <a:pt x="4261" y="153"/>
                  </a:cubicBezTo>
                  <a:cubicBezTo>
                    <a:pt x="3938" y="96"/>
                    <a:pt x="3576" y="77"/>
                    <a:pt x="3234" y="58"/>
                  </a:cubicBezTo>
                  <a:cubicBezTo>
                    <a:pt x="2911" y="58"/>
                    <a:pt x="2568" y="20"/>
                    <a:pt x="2226" y="1"/>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3"/>
            <p:cNvSpPr/>
            <p:nvPr/>
          </p:nvSpPr>
          <p:spPr>
            <a:xfrm>
              <a:off x="2836996" y="-1232568"/>
              <a:ext cx="98961" cy="98404"/>
            </a:xfrm>
            <a:custGeom>
              <a:rect b="b" l="l" r="r" t="t"/>
              <a:pathLst>
                <a:path extrusionOk="0" h="6885" w="6924">
                  <a:moveTo>
                    <a:pt x="1436" y="0"/>
                  </a:moveTo>
                  <a:cubicBezTo>
                    <a:pt x="971" y="0"/>
                    <a:pt x="519" y="236"/>
                    <a:pt x="267" y="665"/>
                  </a:cubicBezTo>
                  <a:cubicBezTo>
                    <a:pt x="0" y="1103"/>
                    <a:pt x="38" y="1635"/>
                    <a:pt x="267" y="2054"/>
                  </a:cubicBezTo>
                  <a:cubicBezTo>
                    <a:pt x="438" y="2339"/>
                    <a:pt x="666" y="2605"/>
                    <a:pt x="894" y="2872"/>
                  </a:cubicBezTo>
                  <a:cubicBezTo>
                    <a:pt x="1104" y="3138"/>
                    <a:pt x="1332" y="3366"/>
                    <a:pt x="1598" y="3575"/>
                  </a:cubicBezTo>
                  <a:cubicBezTo>
                    <a:pt x="1845" y="3804"/>
                    <a:pt x="2093" y="4013"/>
                    <a:pt x="2378" y="4222"/>
                  </a:cubicBezTo>
                  <a:cubicBezTo>
                    <a:pt x="2644" y="4412"/>
                    <a:pt x="2930" y="4621"/>
                    <a:pt x="3215" y="4812"/>
                  </a:cubicBezTo>
                  <a:cubicBezTo>
                    <a:pt x="3785" y="5230"/>
                    <a:pt x="4356" y="5591"/>
                    <a:pt x="4984" y="5934"/>
                  </a:cubicBezTo>
                  <a:lnTo>
                    <a:pt x="5897" y="6428"/>
                  </a:lnTo>
                  <a:cubicBezTo>
                    <a:pt x="6220" y="6600"/>
                    <a:pt x="6544" y="6752"/>
                    <a:pt x="6886" y="6885"/>
                  </a:cubicBezTo>
                  <a:cubicBezTo>
                    <a:pt x="6905" y="6885"/>
                    <a:pt x="6924" y="6885"/>
                    <a:pt x="6924" y="6866"/>
                  </a:cubicBezTo>
                  <a:lnTo>
                    <a:pt x="6924" y="6847"/>
                  </a:lnTo>
                  <a:cubicBezTo>
                    <a:pt x="6791" y="6485"/>
                    <a:pt x="6639" y="6181"/>
                    <a:pt x="6505" y="5820"/>
                  </a:cubicBezTo>
                  <a:cubicBezTo>
                    <a:pt x="6353" y="5515"/>
                    <a:pt x="6163" y="5192"/>
                    <a:pt x="5992" y="4888"/>
                  </a:cubicBezTo>
                  <a:cubicBezTo>
                    <a:pt x="5650" y="4298"/>
                    <a:pt x="5269" y="3708"/>
                    <a:pt x="4889" y="3138"/>
                  </a:cubicBezTo>
                  <a:cubicBezTo>
                    <a:pt x="4698" y="2852"/>
                    <a:pt x="4508" y="2586"/>
                    <a:pt x="4280" y="2301"/>
                  </a:cubicBezTo>
                  <a:lnTo>
                    <a:pt x="3652" y="1521"/>
                  </a:lnTo>
                  <a:cubicBezTo>
                    <a:pt x="3424" y="1274"/>
                    <a:pt x="3196" y="1046"/>
                    <a:pt x="2930" y="798"/>
                  </a:cubicBezTo>
                  <a:cubicBezTo>
                    <a:pt x="2701" y="589"/>
                    <a:pt x="2435" y="380"/>
                    <a:pt x="2131" y="190"/>
                  </a:cubicBezTo>
                  <a:cubicBezTo>
                    <a:pt x="1913" y="61"/>
                    <a:pt x="1673" y="0"/>
                    <a:pt x="1436" y="0"/>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3"/>
            <p:cNvSpPr/>
            <p:nvPr/>
          </p:nvSpPr>
          <p:spPr>
            <a:xfrm>
              <a:off x="2922622" y="-1269629"/>
              <a:ext cx="42706" cy="132206"/>
            </a:xfrm>
            <a:custGeom>
              <a:rect b="b" l="l" r="r" t="t"/>
              <a:pathLst>
                <a:path extrusionOk="0" h="9250" w="2988">
                  <a:moveTo>
                    <a:pt x="1513" y="0"/>
                  </a:moveTo>
                  <a:cubicBezTo>
                    <a:pt x="1403" y="0"/>
                    <a:pt x="1291" y="14"/>
                    <a:pt x="1180" y="44"/>
                  </a:cubicBezTo>
                  <a:cubicBezTo>
                    <a:pt x="648" y="196"/>
                    <a:pt x="286" y="576"/>
                    <a:pt x="172" y="1052"/>
                  </a:cubicBezTo>
                  <a:cubicBezTo>
                    <a:pt x="77" y="1375"/>
                    <a:pt x="58" y="1736"/>
                    <a:pt x="39" y="2060"/>
                  </a:cubicBezTo>
                  <a:cubicBezTo>
                    <a:pt x="1" y="2402"/>
                    <a:pt x="1" y="2764"/>
                    <a:pt x="39" y="3087"/>
                  </a:cubicBezTo>
                  <a:cubicBezTo>
                    <a:pt x="39" y="3429"/>
                    <a:pt x="77" y="3772"/>
                    <a:pt x="134" y="4114"/>
                  </a:cubicBezTo>
                  <a:cubicBezTo>
                    <a:pt x="172" y="4437"/>
                    <a:pt x="229" y="4799"/>
                    <a:pt x="286" y="5141"/>
                  </a:cubicBezTo>
                  <a:cubicBezTo>
                    <a:pt x="419" y="5826"/>
                    <a:pt x="553" y="6492"/>
                    <a:pt x="743" y="7176"/>
                  </a:cubicBezTo>
                  <a:cubicBezTo>
                    <a:pt x="838" y="7500"/>
                    <a:pt x="933" y="7861"/>
                    <a:pt x="1047" y="8203"/>
                  </a:cubicBezTo>
                  <a:cubicBezTo>
                    <a:pt x="1161" y="8527"/>
                    <a:pt x="1294" y="8888"/>
                    <a:pt x="1427" y="9212"/>
                  </a:cubicBezTo>
                  <a:cubicBezTo>
                    <a:pt x="1427" y="9250"/>
                    <a:pt x="1466" y="9250"/>
                    <a:pt x="1485" y="9250"/>
                  </a:cubicBezTo>
                  <a:cubicBezTo>
                    <a:pt x="1504" y="9250"/>
                    <a:pt x="1504" y="9212"/>
                    <a:pt x="1504" y="9212"/>
                  </a:cubicBezTo>
                  <a:cubicBezTo>
                    <a:pt x="1656" y="8888"/>
                    <a:pt x="1770" y="8527"/>
                    <a:pt x="1884" y="8203"/>
                  </a:cubicBezTo>
                  <a:cubicBezTo>
                    <a:pt x="1998" y="7861"/>
                    <a:pt x="2093" y="7519"/>
                    <a:pt x="2188" y="7176"/>
                  </a:cubicBezTo>
                  <a:cubicBezTo>
                    <a:pt x="2359" y="6492"/>
                    <a:pt x="2531" y="5826"/>
                    <a:pt x="2645" y="5141"/>
                  </a:cubicBezTo>
                  <a:cubicBezTo>
                    <a:pt x="2702" y="4799"/>
                    <a:pt x="2759" y="4437"/>
                    <a:pt x="2816" y="4114"/>
                  </a:cubicBezTo>
                  <a:cubicBezTo>
                    <a:pt x="2854" y="3772"/>
                    <a:pt x="2892" y="3448"/>
                    <a:pt x="2949" y="3087"/>
                  </a:cubicBezTo>
                  <a:cubicBezTo>
                    <a:pt x="2987" y="2764"/>
                    <a:pt x="2987" y="2402"/>
                    <a:pt x="2949" y="2060"/>
                  </a:cubicBezTo>
                  <a:cubicBezTo>
                    <a:pt x="2930" y="1736"/>
                    <a:pt x="2911" y="1375"/>
                    <a:pt x="2816" y="1052"/>
                  </a:cubicBezTo>
                  <a:cubicBezTo>
                    <a:pt x="2671" y="424"/>
                    <a:pt x="2117" y="0"/>
                    <a:pt x="1513" y="0"/>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3"/>
            <p:cNvSpPr/>
            <p:nvPr/>
          </p:nvSpPr>
          <p:spPr>
            <a:xfrm>
              <a:off x="2951993" y="-1232625"/>
              <a:ext cx="101134" cy="97918"/>
            </a:xfrm>
            <a:custGeom>
              <a:rect b="b" l="l" r="r" t="t"/>
              <a:pathLst>
                <a:path extrusionOk="0" h="6851" w="7076">
                  <a:moveTo>
                    <a:pt x="5532" y="1"/>
                  </a:moveTo>
                  <a:cubicBezTo>
                    <a:pt x="5287" y="1"/>
                    <a:pt x="5045" y="68"/>
                    <a:pt x="4831" y="194"/>
                  </a:cubicBezTo>
                  <a:cubicBezTo>
                    <a:pt x="4546" y="365"/>
                    <a:pt x="4280" y="593"/>
                    <a:pt x="4014" y="802"/>
                  </a:cubicBezTo>
                  <a:cubicBezTo>
                    <a:pt x="3747" y="1030"/>
                    <a:pt x="3519" y="1259"/>
                    <a:pt x="3310" y="1525"/>
                  </a:cubicBezTo>
                  <a:cubicBezTo>
                    <a:pt x="3082" y="1753"/>
                    <a:pt x="2872" y="2020"/>
                    <a:pt x="2663" y="2305"/>
                  </a:cubicBezTo>
                  <a:cubicBezTo>
                    <a:pt x="2473" y="2571"/>
                    <a:pt x="2264" y="2856"/>
                    <a:pt x="2073" y="3142"/>
                  </a:cubicBezTo>
                  <a:cubicBezTo>
                    <a:pt x="1655" y="3712"/>
                    <a:pt x="1313" y="4283"/>
                    <a:pt x="951" y="4892"/>
                  </a:cubicBezTo>
                  <a:lnTo>
                    <a:pt x="457" y="5824"/>
                  </a:lnTo>
                  <a:cubicBezTo>
                    <a:pt x="285" y="6128"/>
                    <a:pt x="133" y="6470"/>
                    <a:pt x="0" y="6794"/>
                  </a:cubicBezTo>
                  <a:cubicBezTo>
                    <a:pt x="0" y="6832"/>
                    <a:pt x="0" y="6851"/>
                    <a:pt x="19" y="6851"/>
                  </a:cubicBezTo>
                  <a:lnTo>
                    <a:pt x="38" y="6851"/>
                  </a:lnTo>
                  <a:cubicBezTo>
                    <a:pt x="381" y="6699"/>
                    <a:pt x="704" y="6566"/>
                    <a:pt x="1027" y="6394"/>
                  </a:cubicBezTo>
                  <a:cubicBezTo>
                    <a:pt x="1332" y="6261"/>
                    <a:pt x="1636" y="6071"/>
                    <a:pt x="1940" y="5900"/>
                  </a:cubicBezTo>
                  <a:cubicBezTo>
                    <a:pt x="2549" y="5538"/>
                    <a:pt x="3139" y="5158"/>
                    <a:pt x="3709" y="4778"/>
                  </a:cubicBezTo>
                  <a:cubicBezTo>
                    <a:pt x="3995" y="4587"/>
                    <a:pt x="4261" y="4397"/>
                    <a:pt x="4546" y="4188"/>
                  </a:cubicBezTo>
                  <a:lnTo>
                    <a:pt x="5326" y="3541"/>
                  </a:lnTo>
                  <a:cubicBezTo>
                    <a:pt x="5554" y="3332"/>
                    <a:pt x="5802" y="3085"/>
                    <a:pt x="6030" y="2837"/>
                  </a:cubicBezTo>
                  <a:cubicBezTo>
                    <a:pt x="6258" y="2571"/>
                    <a:pt x="6486" y="2305"/>
                    <a:pt x="6696" y="2039"/>
                  </a:cubicBezTo>
                  <a:cubicBezTo>
                    <a:pt x="7076" y="1411"/>
                    <a:pt x="6867" y="574"/>
                    <a:pt x="6220" y="194"/>
                  </a:cubicBezTo>
                  <a:cubicBezTo>
                    <a:pt x="6005" y="63"/>
                    <a:pt x="5768" y="1"/>
                    <a:pt x="5532" y="1"/>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3"/>
            <p:cNvSpPr/>
            <p:nvPr/>
          </p:nvSpPr>
          <p:spPr>
            <a:xfrm>
              <a:off x="2953894" y="-1147699"/>
              <a:ext cx="134307" cy="41748"/>
            </a:xfrm>
            <a:custGeom>
              <a:rect b="b" l="l" r="r" t="t"/>
              <a:pathLst>
                <a:path extrusionOk="0" h="2921" w="9397">
                  <a:moveTo>
                    <a:pt x="6677" y="1"/>
                  </a:moveTo>
                  <a:cubicBezTo>
                    <a:pt x="6505" y="1"/>
                    <a:pt x="6334" y="5"/>
                    <a:pt x="6163" y="15"/>
                  </a:cubicBezTo>
                  <a:cubicBezTo>
                    <a:pt x="5840" y="15"/>
                    <a:pt x="5478" y="72"/>
                    <a:pt x="5136" y="129"/>
                  </a:cubicBezTo>
                  <a:cubicBezTo>
                    <a:pt x="4813" y="167"/>
                    <a:pt x="4451" y="224"/>
                    <a:pt x="4128" y="281"/>
                  </a:cubicBezTo>
                  <a:cubicBezTo>
                    <a:pt x="3424" y="414"/>
                    <a:pt x="2758" y="547"/>
                    <a:pt x="2074" y="738"/>
                  </a:cubicBezTo>
                  <a:cubicBezTo>
                    <a:pt x="1750" y="833"/>
                    <a:pt x="1389" y="928"/>
                    <a:pt x="1046" y="1042"/>
                  </a:cubicBezTo>
                  <a:cubicBezTo>
                    <a:pt x="723" y="1175"/>
                    <a:pt x="362" y="1289"/>
                    <a:pt x="38" y="1422"/>
                  </a:cubicBezTo>
                  <a:cubicBezTo>
                    <a:pt x="0" y="1422"/>
                    <a:pt x="0" y="1460"/>
                    <a:pt x="0" y="1479"/>
                  </a:cubicBezTo>
                  <a:cubicBezTo>
                    <a:pt x="0" y="1498"/>
                    <a:pt x="38" y="1498"/>
                    <a:pt x="38" y="1498"/>
                  </a:cubicBezTo>
                  <a:cubicBezTo>
                    <a:pt x="362" y="1632"/>
                    <a:pt x="723" y="1765"/>
                    <a:pt x="1046" y="1879"/>
                  </a:cubicBezTo>
                  <a:cubicBezTo>
                    <a:pt x="1389" y="1993"/>
                    <a:pt x="1750" y="2088"/>
                    <a:pt x="2074" y="2183"/>
                  </a:cubicBezTo>
                  <a:cubicBezTo>
                    <a:pt x="2758" y="2354"/>
                    <a:pt x="3424" y="2526"/>
                    <a:pt x="4128" y="2640"/>
                  </a:cubicBezTo>
                  <a:cubicBezTo>
                    <a:pt x="4451" y="2697"/>
                    <a:pt x="4813" y="2754"/>
                    <a:pt x="5136" y="2811"/>
                  </a:cubicBezTo>
                  <a:cubicBezTo>
                    <a:pt x="5478" y="2849"/>
                    <a:pt x="5840" y="2887"/>
                    <a:pt x="6163" y="2906"/>
                  </a:cubicBezTo>
                  <a:cubicBezTo>
                    <a:pt x="6334" y="2916"/>
                    <a:pt x="6505" y="2920"/>
                    <a:pt x="6677" y="2920"/>
                  </a:cubicBezTo>
                  <a:cubicBezTo>
                    <a:pt x="6848" y="2920"/>
                    <a:pt x="7019" y="2916"/>
                    <a:pt x="7190" y="2906"/>
                  </a:cubicBezTo>
                  <a:cubicBezTo>
                    <a:pt x="7514" y="2887"/>
                    <a:pt x="7875" y="2849"/>
                    <a:pt x="8217" y="2754"/>
                  </a:cubicBezTo>
                  <a:cubicBezTo>
                    <a:pt x="8940" y="2564"/>
                    <a:pt x="9397" y="1841"/>
                    <a:pt x="9206" y="1156"/>
                  </a:cubicBezTo>
                  <a:cubicBezTo>
                    <a:pt x="9073" y="643"/>
                    <a:pt x="8693" y="281"/>
                    <a:pt x="8217" y="167"/>
                  </a:cubicBezTo>
                  <a:cubicBezTo>
                    <a:pt x="7875" y="72"/>
                    <a:pt x="7514" y="53"/>
                    <a:pt x="7190" y="15"/>
                  </a:cubicBezTo>
                  <a:cubicBezTo>
                    <a:pt x="7019" y="5"/>
                    <a:pt x="6848" y="1"/>
                    <a:pt x="6677" y="1"/>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3"/>
            <p:cNvSpPr/>
            <p:nvPr/>
          </p:nvSpPr>
          <p:spPr>
            <a:xfrm>
              <a:off x="2951722" y="-1119486"/>
              <a:ext cx="98690" cy="98618"/>
            </a:xfrm>
            <a:custGeom>
              <a:rect b="b" l="l" r="r" t="t"/>
              <a:pathLst>
                <a:path extrusionOk="0" h="6900" w="6905">
                  <a:moveTo>
                    <a:pt x="38" y="0"/>
                  </a:moveTo>
                  <a:cubicBezTo>
                    <a:pt x="19" y="0"/>
                    <a:pt x="0" y="0"/>
                    <a:pt x="0" y="19"/>
                  </a:cubicBezTo>
                  <a:lnTo>
                    <a:pt x="0" y="57"/>
                  </a:lnTo>
                  <a:cubicBezTo>
                    <a:pt x="133" y="380"/>
                    <a:pt x="304" y="723"/>
                    <a:pt x="419" y="1065"/>
                  </a:cubicBezTo>
                  <a:cubicBezTo>
                    <a:pt x="571" y="1389"/>
                    <a:pt x="761" y="1693"/>
                    <a:pt x="913" y="1997"/>
                  </a:cubicBezTo>
                  <a:cubicBezTo>
                    <a:pt x="1275" y="2587"/>
                    <a:pt x="1655" y="3196"/>
                    <a:pt x="2035" y="3766"/>
                  </a:cubicBezTo>
                  <a:cubicBezTo>
                    <a:pt x="2226" y="4051"/>
                    <a:pt x="2416" y="4299"/>
                    <a:pt x="2625" y="4584"/>
                  </a:cubicBezTo>
                  <a:lnTo>
                    <a:pt x="3272" y="5383"/>
                  </a:lnTo>
                  <a:cubicBezTo>
                    <a:pt x="3481" y="5611"/>
                    <a:pt x="3728" y="5858"/>
                    <a:pt x="3995" y="6087"/>
                  </a:cubicBezTo>
                  <a:cubicBezTo>
                    <a:pt x="4223" y="6296"/>
                    <a:pt x="4489" y="6524"/>
                    <a:pt x="4793" y="6714"/>
                  </a:cubicBezTo>
                  <a:cubicBezTo>
                    <a:pt x="5008" y="6840"/>
                    <a:pt x="5243" y="6900"/>
                    <a:pt x="5475" y="6900"/>
                  </a:cubicBezTo>
                  <a:cubicBezTo>
                    <a:pt x="5945" y="6900"/>
                    <a:pt x="6403" y="6659"/>
                    <a:pt x="6657" y="6239"/>
                  </a:cubicBezTo>
                  <a:cubicBezTo>
                    <a:pt x="6905" y="5782"/>
                    <a:pt x="6886" y="5250"/>
                    <a:pt x="6657" y="4831"/>
                  </a:cubicBezTo>
                  <a:cubicBezTo>
                    <a:pt x="6486" y="4546"/>
                    <a:pt x="6239" y="4280"/>
                    <a:pt x="6030" y="4013"/>
                  </a:cubicBezTo>
                  <a:cubicBezTo>
                    <a:pt x="5821" y="3766"/>
                    <a:pt x="5573" y="3519"/>
                    <a:pt x="5326" y="3310"/>
                  </a:cubicBezTo>
                  <a:cubicBezTo>
                    <a:pt x="5079" y="3100"/>
                    <a:pt x="4812" y="2872"/>
                    <a:pt x="4527" y="2663"/>
                  </a:cubicBezTo>
                  <a:cubicBezTo>
                    <a:pt x="4280" y="2473"/>
                    <a:pt x="3995" y="2263"/>
                    <a:pt x="3709" y="2073"/>
                  </a:cubicBezTo>
                  <a:cubicBezTo>
                    <a:pt x="3139" y="1674"/>
                    <a:pt x="2568" y="1312"/>
                    <a:pt x="1940" y="951"/>
                  </a:cubicBezTo>
                  <a:lnTo>
                    <a:pt x="1008" y="457"/>
                  </a:lnTo>
                  <a:cubicBezTo>
                    <a:pt x="704" y="285"/>
                    <a:pt x="381" y="152"/>
                    <a:pt x="38" y="0"/>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3"/>
            <p:cNvSpPr/>
            <p:nvPr/>
          </p:nvSpPr>
          <p:spPr>
            <a:xfrm>
              <a:off x="2921807" y="-1149672"/>
              <a:ext cx="44607" cy="44878"/>
            </a:xfrm>
            <a:custGeom>
              <a:rect b="b" l="l" r="r" t="t"/>
              <a:pathLst>
                <a:path extrusionOk="0" h="3140" w="3121">
                  <a:moveTo>
                    <a:pt x="1561" y="1"/>
                  </a:moveTo>
                  <a:cubicBezTo>
                    <a:pt x="686" y="1"/>
                    <a:pt x="1" y="704"/>
                    <a:pt x="1" y="1560"/>
                  </a:cubicBezTo>
                  <a:cubicBezTo>
                    <a:pt x="1" y="2435"/>
                    <a:pt x="686" y="3139"/>
                    <a:pt x="1561" y="3139"/>
                  </a:cubicBezTo>
                  <a:cubicBezTo>
                    <a:pt x="2436" y="3139"/>
                    <a:pt x="3120" y="2435"/>
                    <a:pt x="3120" y="1560"/>
                  </a:cubicBezTo>
                  <a:cubicBezTo>
                    <a:pt x="3120" y="704"/>
                    <a:pt x="2436" y="1"/>
                    <a:pt x="1561" y="1"/>
                  </a:cubicBezTo>
                  <a:close/>
                </a:path>
              </a:pathLst>
            </a:custGeom>
            <a:solidFill>
              <a:schemeClr val="accent2"/>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5" name="Google Shape;145;p13"/>
          <p:cNvSpPr txBox="1"/>
          <p:nvPr>
            <p:ph type="ctrTitle"/>
          </p:nvPr>
        </p:nvSpPr>
        <p:spPr>
          <a:xfrm>
            <a:off x="2988650" y="1196975"/>
            <a:ext cx="6414600" cy="2534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8000">
                <a:solidFill>
                  <a:schemeClr val="accent2"/>
                </a:solidFill>
              </a:rPr>
              <a:t>“Malanova”</a:t>
            </a:r>
            <a:endParaRPr sz="8000">
              <a:solidFill>
                <a:schemeClr val="accent2"/>
              </a:solidFill>
            </a:endParaRPr>
          </a:p>
          <a:p>
            <a:pPr indent="0" lvl="0" marL="0" rtl="0" algn="l">
              <a:spcBef>
                <a:spcPts val="0"/>
              </a:spcBef>
              <a:spcAft>
                <a:spcPts val="0"/>
              </a:spcAft>
              <a:buNone/>
            </a:pPr>
            <a:r>
              <a:t/>
            </a:r>
            <a:endParaRPr sz="7200">
              <a:solidFill>
                <a:schemeClr val="accent2"/>
              </a:solidFill>
            </a:endParaRPr>
          </a:p>
          <a:p>
            <a:pPr indent="0" lvl="0" marL="0" rtl="0" algn="l">
              <a:spcBef>
                <a:spcPts val="0"/>
              </a:spcBef>
              <a:spcAft>
                <a:spcPts val="0"/>
              </a:spcAft>
              <a:buNone/>
            </a:pPr>
            <a:r>
              <a:t/>
            </a:r>
            <a:endParaRPr sz="2900"/>
          </a:p>
        </p:txBody>
      </p:sp>
      <p:sp>
        <p:nvSpPr>
          <p:cNvPr id="146" name="Google Shape;146;p13"/>
          <p:cNvSpPr txBox="1"/>
          <p:nvPr>
            <p:ph idx="1" type="subTitle"/>
          </p:nvPr>
        </p:nvSpPr>
        <p:spPr>
          <a:xfrm>
            <a:off x="4082900" y="3624450"/>
            <a:ext cx="4977000" cy="365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Emma Bianchini, Neyla Ginassi, Alexia Maljm</a:t>
            </a:r>
            <a:endParaRPr/>
          </a:p>
        </p:txBody>
      </p:sp>
      <p:sp>
        <p:nvSpPr>
          <p:cNvPr id="147" name="Google Shape;147;p13"/>
          <p:cNvSpPr txBox="1"/>
          <p:nvPr/>
        </p:nvSpPr>
        <p:spPr>
          <a:xfrm>
            <a:off x="3425900" y="2123250"/>
            <a:ext cx="5540100" cy="4485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None/>
            </a:pPr>
            <a:r>
              <a:rPr b="1" lang="en" sz="4300">
                <a:solidFill>
                  <a:schemeClr val="dk1"/>
                </a:solidFill>
                <a:latin typeface="Imbue"/>
                <a:ea typeface="Imbue"/>
                <a:cs typeface="Imbue"/>
                <a:sym typeface="Imbue"/>
              </a:rPr>
              <a:t>“</a:t>
            </a:r>
            <a:r>
              <a:rPr b="1" lang="en" sz="2500">
                <a:solidFill>
                  <a:schemeClr val="dk1"/>
                </a:solidFill>
                <a:latin typeface="Imbue"/>
                <a:ea typeface="Imbue"/>
                <a:cs typeface="Imbue"/>
                <a:sym typeface="Imbue"/>
              </a:rPr>
              <a:t>Siamo state amate e odiate, adorate e rinnegate, baciate e uccise, solo perché donne”</a:t>
            </a:r>
            <a:endParaRPr b="1" sz="2500">
              <a:solidFill>
                <a:schemeClr val="dk1"/>
              </a:solidFill>
              <a:latin typeface="Imbue"/>
              <a:ea typeface="Imbue"/>
              <a:cs typeface="Imbue"/>
              <a:sym typeface="Imbue"/>
            </a:endParaRPr>
          </a:p>
          <a:p>
            <a:pPr indent="0" lvl="0" marL="0" rtl="0" algn="ctr">
              <a:lnSpc>
                <a:spcPct val="90000"/>
              </a:lnSpc>
              <a:spcBef>
                <a:spcPts val="0"/>
              </a:spcBef>
              <a:spcAft>
                <a:spcPts val="0"/>
              </a:spcAft>
              <a:buNone/>
            </a:pPr>
            <a:r>
              <a:rPr b="1" lang="en" sz="2500">
                <a:solidFill>
                  <a:schemeClr val="dk1"/>
                </a:solidFill>
                <a:latin typeface="Imbue"/>
                <a:ea typeface="Imbue"/>
                <a:cs typeface="Imbue"/>
                <a:sym typeface="Imbue"/>
              </a:rPr>
              <a:t>-Alda Merini</a:t>
            </a:r>
            <a:endParaRPr b="1" sz="2500">
              <a:solidFill>
                <a:schemeClr val="dk1"/>
              </a:solidFill>
              <a:latin typeface="Imbue"/>
              <a:ea typeface="Imbue"/>
              <a:cs typeface="Imbue"/>
              <a:sym typeface="Imbu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2000"/>
                                        <p:tgtEl>
                                          <p:spTgt spid="94"/>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47"/>
                                        </p:tgtEl>
                                        <p:attrNameLst>
                                          <p:attrName>style.visibility</p:attrName>
                                        </p:attrNameLst>
                                      </p:cBhvr>
                                      <p:to>
                                        <p:strVal val="visible"/>
                                      </p:to>
                                    </p:set>
                                    <p:animEffect filter="fade" transition="in">
                                      <p:cBhvr>
                                        <p:cTn dur="2000"/>
                                        <p:tgtEl>
                                          <p:spTgt spid="1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4"/>
          <p:cNvSpPr txBox="1"/>
          <p:nvPr>
            <p:ph type="title"/>
          </p:nvPr>
        </p:nvSpPr>
        <p:spPr>
          <a:xfrm>
            <a:off x="713225" y="362625"/>
            <a:ext cx="7717500" cy="70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chemeClr val="accent2"/>
                </a:solidFill>
              </a:rPr>
              <a:t>PRESENTAZIONE</a:t>
            </a:r>
            <a:endParaRPr sz="3600">
              <a:solidFill>
                <a:schemeClr val="accent2"/>
              </a:solidFill>
            </a:endParaRPr>
          </a:p>
        </p:txBody>
      </p:sp>
      <p:sp>
        <p:nvSpPr>
          <p:cNvPr id="153" name="Google Shape;153;p14"/>
          <p:cNvSpPr txBox="1"/>
          <p:nvPr>
            <p:ph idx="1" type="body"/>
          </p:nvPr>
        </p:nvSpPr>
        <p:spPr>
          <a:xfrm>
            <a:off x="-81375" y="1066725"/>
            <a:ext cx="8930700" cy="2661300"/>
          </a:xfrm>
          <a:prstGeom prst="rect">
            <a:avLst/>
          </a:prstGeom>
        </p:spPr>
        <p:txBody>
          <a:bodyPr anchorCtr="0" anchor="t" bIns="91425" lIns="91425" spcFirstLastPara="1" rIns="91425" wrap="square" tIns="91425">
            <a:noAutofit/>
          </a:bodyPr>
          <a:lstStyle/>
          <a:p>
            <a:pPr indent="0" lvl="0" marL="457200" rtl="0" algn="l">
              <a:spcBef>
                <a:spcPts val="0"/>
              </a:spcBef>
              <a:spcAft>
                <a:spcPts val="1000"/>
              </a:spcAft>
              <a:buNone/>
            </a:pPr>
            <a:r>
              <a:rPr lang="en" sz="2800">
                <a:latin typeface="Imbue"/>
                <a:ea typeface="Imbue"/>
                <a:cs typeface="Imbue"/>
                <a:sym typeface="Imbue"/>
              </a:rPr>
              <a:t>Ciao a tutti, siamo Alexia, Emma e Neyla, tre studentesse del liceo delle scienze umane. Quest’anno abbiamo scelto la materia alternativa ed insieme alla docente M. Spampinato, abbiamo deciso di affrontare il tema della violenza contro le donne, e facendo “un giro” nella biblioteca scolastica abbiamo trovato il libro di Anna Maria Scarfò, intitolato “Malanova”</a:t>
            </a:r>
            <a:endParaRPr sz="1800">
              <a:latin typeface="Imbue Light"/>
              <a:ea typeface="Imbue Light"/>
              <a:cs typeface="Imbue Light"/>
              <a:sym typeface="Imbue 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5"/>
          <p:cNvSpPr txBox="1"/>
          <p:nvPr>
            <p:ph type="title"/>
          </p:nvPr>
        </p:nvSpPr>
        <p:spPr>
          <a:xfrm>
            <a:off x="606600" y="216525"/>
            <a:ext cx="7717500" cy="70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chemeClr val="accent2"/>
                </a:solidFill>
              </a:rPr>
              <a:t>IL LIBRO</a:t>
            </a:r>
            <a:endParaRPr sz="3600">
              <a:solidFill>
                <a:schemeClr val="accent2"/>
              </a:solidFill>
            </a:endParaRPr>
          </a:p>
        </p:txBody>
      </p:sp>
      <p:sp>
        <p:nvSpPr>
          <p:cNvPr id="159" name="Google Shape;159;p15"/>
          <p:cNvSpPr txBox="1"/>
          <p:nvPr>
            <p:ph idx="1" type="body"/>
          </p:nvPr>
        </p:nvSpPr>
        <p:spPr>
          <a:xfrm>
            <a:off x="0" y="1014500"/>
            <a:ext cx="8930700" cy="26613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sz="2300">
                <a:latin typeface="Imbue"/>
                <a:ea typeface="Imbue"/>
                <a:cs typeface="Imbue"/>
                <a:sym typeface="Imbue"/>
              </a:rPr>
              <a:t>Il libro “Malanova”, scritto da Anna Maria Scarfò con Cristina Zagaria</a:t>
            </a:r>
            <a:endParaRPr sz="2300">
              <a:latin typeface="Imbue"/>
              <a:ea typeface="Imbue"/>
              <a:cs typeface="Imbue"/>
              <a:sym typeface="Imbue"/>
            </a:endParaRPr>
          </a:p>
          <a:p>
            <a:pPr indent="0" lvl="0" marL="457200" rtl="0" algn="l">
              <a:spcBef>
                <a:spcPts val="1000"/>
              </a:spcBef>
              <a:spcAft>
                <a:spcPts val="1000"/>
              </a:spcAft>
              <a:buNone/>
            </a:pPr>
            <a:r>
              <a:rPr lang="en" sz="2300">
                <a:latin typeface="Imbue"/>
                <a:ea typeface="Imbue"/>
                <a:cs typeface="Imbue"/>
                <a:sym typeface="Imbue"/>
              </a:rPr>
              <a:t>Racconta la storia di Anna Maria stessa, all’età di tredici anni, quando per la prima volta si innamora e decide di salire in auto con il fidanzato, e da questo momento il </a:t>
            </a:r>
            <a:r>
              <a:rPr lang="en" sz="2300">
                <a:latin typeface="Imbue"/>
                <a:ea typeface="Imbue"/>
                <a:cs typeface="Imbue"/>
                <a:sym typeface="Imbue"/>
              </a:rPr>
              <a:t>sogno</a:t>
            </a:r>
            <a:r>
              <a:rPr lang="en" sz="2300">
                <a:latin typeface="Imbue"/>
                <a:ea typeface="Imbue"/>
                <a:cs typeface="Imbue"/>
                <a:sym typeface="Imbue"/>
              </a:rPr>
              <a:t> si trasforma in un incubo. Viene portata in un casolare </a:t>
            </a:r>
            <a:r>
              <a:rPr lang="en" sz="2300">
                <a:latin typeface="Imbue"/>
                <a:ea typeface="Imbue"/>
                <a:cs typeface="Imbue"/>
                <a:sym typeface="Imbue"/>
              </a:rPr>
              <a:t>abbandonato</a:t>
            </a:r>
            <a:r>
              <a:rPr lang="en" sz="2300">
                <a:latin typeface="Imbue"/>
                <a:ea typeface="Imbue"/>
                <a:cs typeface="Imbue"/>
                <a:sym typeface="Imbue"/>
              </a:rPr>
              <a:t>, dove più uomini abusano di lei. Le violenze si protraggono per tre anni interi, fin quando non prende coraggio e decide di denunciare, sfidando l’omertà che regna a San Martino di Taurianova, un piccolo paese in Calabria.</a:t>
            </a:r>
            <a:endParaRPr sz="2300">
              <a:latin typeface="Imbue"/>
              <a:ea typeface="Imbue"/>
              <a:cs typeface="Imbue"/>
              <a:sym typeface="Imbu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grpSp>
        <p:nvGrpSpPr>
          <p:cNvPr id="164" name="Google Shape;164;p16"/>
          <p:cNvGrpSpPr/>
          <p:nvPr/>
        </p:nvGrpSpPr>
        <p:grpSpPr>
          <a:xfrm>
            <a:off x="348551" y="2257750"/>
            <a:ext cx="2501400" cy="2508071"/>
            <a:chOff x="-4487524" y="2711000"/>
            <a:chExt cx="2501400" cy="2508071"/>
          </a:xfrm>
        </p:grpSpPr>
        <p:sp>
          <p:nvSpPr>
            <p:cNvPr id="165" name="Google Shape;165;p16"/>
            <p:cNvSpPr/>
            <p:nvPr/>
          </p:nvSpPr>
          <p:spPr>
            <a:xfrm>
              <a:off x="-4487524" y="2711000"/>
              <a:ext cx="2501400" cy="2501400"/>
            </a:xfrm>
            <a:prstGeom prst="ellipse">
              <a:avLst/>
            </a:prstGeom>
            <a:solidFill>
              <a:schemeClr val="dk2"/>
            </a:solidFill>
            <a:ln>
              <a:noFill/>
            </a:ln>
            <a:effectLst>
              <a:outerShdw blurRad="128588" rotWithShape="0" algn="bl" dir="3540000" dist="85725">
                <a:schemeClr val="dk1">
                  <a:alpha val="6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6"/>
            <p:cNvSpPr/>
            <p:nvPr/>
          </p:nvSpPr>
          <p:spPr>
            <a:xfrm>
              <a:off x="-3260193" y="3030881"/>
              <a:ext cx="817275" cy="1731000"/>
            </a:xfrm>
            <a:custGeom>
              <a:rect b="b" l="l" r="r" t="t"/>
              <a:pathLst>
                <a:path extrusionOk="0" h="69240" w="32691">
                  <a:moveTo>
                    <a:pt x="13984" y="0"/>
                  </a:moveTo>
                  <a:cubicBezTo>
                    <a:pt x="13715" y="0"/>
                    <a:pt x="13497" y="107"/>
                    <a:pt x="13344" y="344"/>
                  </a:cubicBezTo>
                  <a:cubicBezTo>
                    <a:pt x="11709" y="2779"/>
                    <a:pt x="8607" y="18190"/>
                    <a:pt x="7907" y="23627"/>
                  </a:cubicBezTo>
                  <a:cubicBezTo>
                    <a:pt x="7206" y="29031"/>
                    <a:pt x="1" y="56684"/>
                    <a:pt x="6072" y="66191"/>
                  </a:cubicBezTo>
                  <a:cubicBezTo>
                    <a:pt x="7213" y="67957"/>
                    <a:pt x="10060" y="69240"/>
                    <a:pt x="13454" y="69240"/>
                  </a:cubicBezTo>
                  <a:cubicBezTo>
                    <a:pt x="17303" y="69240"/>
                    <a:pt x="21856" y="67590"/>
                    <a:pt x="25419" y="63122"/>
                  </a:cubicBezTo>
                  <a:cubicBezTo>
                    <a:pt x="32691" y="54016"/>
                    <a:pt x="23584" y="9517"/>
                    <a:pt x="23584" y="9517"/>
                  </a:cubicBezTo>
                  <a:cubicBezTo>
                    <a:pt x="23584" y="9517"/>
                    <a:pt x="16522" y="0"/>
                    <a:pt x="13984" y="0"/>
                  </a:cubicBezTo>
                  <a:close/>
                </a:path>
              </a:pathLst>
            </a:custGeom>
            <a:solidFill>
              <a:srgbClr val="EB9752"/>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6"/>
            <p:cNvSpPr/>
            <p:nvPr/>
          </p:nvSpPr>
          <p:spPr>
            <a:xfrm>
              <a:off x="-2580543" y="2729656"/>
              <a:ext cx="447025" cy="391975"/>
            </a:xfrm>
            <a:custGeom>
              <a:rect b="b" l="l" r="r" t="t"/>
              <a:pathLst>
                <a:path extrusionOk="0" h="15679" w="17881">
                  <a:moveTo>
                    <a:pt x="8925" y="0"/>
                  </a:moveTo>
                  <a:cubicBezTo>
                    <a:pt x="7616" y="0"/>
                    <a:pt x="6290" y="328"/>
                    <a:pt x="5071" y="1018"/>
                  </a:cubicBezTo>
                  <a:cubicBezTo>
                    <a:pt x="1302" y="3153"/>
                    <a:pt x="1" y="7956"/>
                    <a:pt x="2102" y="11692"/>
                  </a:cubicBezTo>
                  <a:cubicBezTo>
                    <a:pt x="3547" y="14243"/>
                    <a:pt x="6214" y="15679"/>
                    <a:pt x="8955" y="15679"/>
                  </a:cubicBezTo>
                  <a:cubicBezTo>
                    <a:pt x="10265" y="15679"/>
                    <a:pt x="11592" y="15351"/>
                    <a:pt x="12810" y="14661"/>
                  </a:cubicBezTo>
                  <a:cubicBezTo>
                    <a:pt x="16579" y="12526"/>
                    <a:pt x="17880" y="7756"/>
                    <a:pt x="15746" y="3987"/>
                  </a:cubicBezTo>
                  <a:cubicBezTo>
                    <a:pt x="14323" y="1436"/>
                    <a:pt x="11664" y="0"/>
                    <a:pt x="8925" y="0"/>
                  </a:cubicBezTo>
                  <a:close/>
                </a:path>
              </a:pathLst>
            </a:custGeom>
            <a:solidFill>
              <a:srgbClr val="EB9752"/>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6"/>
            <p:cNvSpPr/>
            <p:nvPr/>
          </p:nvSpPr>
          <p:spPr>
            <a:xfrm>
              <a:off x="-2737593" y="2831131"/>
              <a:ext cx="633250" cy="1104425"/>
            </a:xfrm>
            <a:custGeom>
              <a:rect b="b" l="l" r="r" t="t"/>
              <a:pathLst>
                <a:path extrusionOk="0" h="44177" w="25330">
                  <a:moveTo>
                    <a:pt x="9914" y="0"/>
                  </a:moveTo>
                  <a:cubicBezTo>
                    <a:pt x="5972" y="0"/>
                    <a:pt x="1980" y="1029"/>
                    <a:pt x="1980" y="1029"/>
                  </a:cubicBezTo>
                  <a:cubicBezTo>
                    <a:pt x="1980" y="1029"/>
                    <a:pt x="4015" y="25479"/>
                    <a:pt x="712" y="38522"/>
                  </a:cubicBezTo>
                  <a:cubicBezTo>
                    <a:pt x="1" y="41259"/>
                    <a:pt x="13036" y="44176"/>
                    <a:pt x="16943" y="44176"/>
                  </a:cubicBezTo>
                  <a:cubicBezTo>
                    <a:pt x="17797" y="44176"/>
                    <a:pt x="18215" y="44037"/>
                    <a:pt x="17958" y="43726"/>
                  </a:cubicBezTo>
                  <a:cubicBezTo>
                    <a:pt x="16857" y="42458"/>
                    <a:pt x="14889" y="40157"/>
                    <a:pt x="14322" y="39123"/>
                  </a:cubicBezTo>
                  <a:cubicBezTo>
                    <a:pt x="11854" y="34653"/>
                    <a:pt x="14556" y="28882"/>
                    <a:pt x="14556" y="28882"/>
                  </a:cubicBezTo>
                  <a:cubicBezTo>
                    <a:pt x="14556" y="28882"/>
                    <a:pt x="21194" y="28782"/>
                    <a:pt x="22528" y="27848"/>
                  </a:cubicBezTo>
                  <a:cubicBezTo>
                    <a:pt x="23829" y="26981"/>
                    <a:pt x="22995" y="24179"/>
                    <a:pt x="22861" y="23845"/>
                  </a:cubicBezTo>
                  <a:lnTo>
                    <a:pt x="22861" y="23812"/>
                  </a:lnTo>
                  <a:cubicBezTo>
                    <a:pt x="22861" y="23812"/>
                    <a:pt x="22942" y="23841"/>
                    <a:pt x="23056" y="23841"/>
                  </a:cubicBezTo>
                  <a:cubicBezTo>
                    <a:pt x="23308" y="23841"/>
                    <a:pt x="23726" y="23698"/>
                    <a:pt x="23795" y="22778"/>
                  </a:cubicBezTo>
                  <a:cubicBezTo>
                    <a:pt x="23862" y="21443"/>
                    <a:pt x="22728" y="21010"/>
                    <a:pt x="22728" y="21010"/>
                  </a:cubicBezTo>
                  <a:cubicBezTo>
                    <a:pt x="22728" y="21010"/>
                    <a:pt x="23295" y="20176"/>
                    <a:pt x="23362" y="19542"/>
                  </a:cubicBezTo>
                  <a:cubicBezTo>
                    <a:pt x="23395" y="19208"/>
                    <a:pt x="23195" y="18975"/>
                    <a:pt x="22962" y="18708"/>
                  </a:cubicBezTo>
                  <a:cubicBezTo>
                    <a:pt x="22728" y="18474"/>
                    <a:pt x="22461" y="18208"/>
                    <a:pt x="22328" y="17874"/>
                  </a:cubicBezTo>
                  <a:cubicBezTo>
                    <a:pt x="22028" y="17140"/>
                    <a:pt x="23362" y="16306"/>
                    <a:pt x="24363" y="15439"/>
                  </a:cubicBezTo>
                  <a:cubicBezTo>
                    <a:pt x="25330" y="14505"/>
                    <a:pt x="23529" y="13971"/>
                    <a:pt x="21561" y="12837"/>
                  </a:cubicBezTo>
                  <a:cubicBezTo>
                    <a:pt x="19626" y="11703"/>
                    <a:pt x="20226" y="10369"/>
                    <a:pt x="20126" y="8934"/>
                  </a:cubicBezTo>
                  <a:cubicBezTo>
                    <a:pt x="20026" y="7500"/>
                    <a:pt x="19492" y="3130"/>
                    <a:pt x="15156" y="962"/>
                  </a:cubicBezTo>
                  <a:cubicBezTo>
                    <a:pt x="13728" y="243"/>
                    <a:pt x="11827" y="0"/>
                    <a:pt x="9914" y="0"/>
                  </a:cubicBezTo>
                  <a:close/>
                </a:path>
              </a:pathLst>
            </a:custGeom>
            <a:solidFill>
              <a:srgbClr val="E2887F"/>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6"/>
            <p:cNvSpPr/>
            <p:nvPr/>
          </p:nvSpPr>
          <p:spPr>
            <a:xfrm>
              <a:off x="-2374543" y="3105356"/>
              <a:ext cx="113425" cy="76725"/>
            </a:xfrm>
            <a:custGeom>
              <a:rect b="b" l="l" r="r" t="t"/>
              <a:pathLst>
                <a:path extrusionOk="0" h="3069" w="4537">
                  <a:moveTo>
                    <a:pt x="4103" y="0"/>
                  </a:moveTo>
                  <a:lnTo>
                    <a:pt x="4103" y="0"/>
                  </a:lnTo>
                  <a:cubicBezTo>
                    <a:pt x="2635" y="1601"/>
                    <a:pt x="0" y="1601"/>
                    <a:pt x="0" y="1601"/>
                  </a:cubicBezTo>
                  <a:cubicBezTo>
                    <a:pt x="200" y="1868"/>
                    <a:pt x="1768" y="1968"/>
                    <a:pt x="1701" y="1968"/>
                  </a:cubicBezTo>
                  <a:lnTo>
                    <a:pt x="3336" y="3069"/>
                  </a:lnTo>
                  <a:lnTo>
                    <a:pt x="3536" y="1401"/>
                  </a:lnTo>
                  <a:cubicBezTo>
                    <a:pt x="4537" y="567"/>
                    <a:pt x="4103" y="0"/>
                    <a:pt x="4103" y="0"/>
                  </a:cubicBez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6"/>
            <p:cNvSpPr/>
            <p:nvPr/>
          </p:nvSpPr>
          <p:spPr>
            <a:xfrm>
              <a:off x="-2261143" y="3297981"/>
              <a:ext cx="120125" cy="128450"/>
            </a:xfrm>
            <a:custGeom>
              <a:rect b="b" l="l" r="r" t="t"/>
              <a:pathLst>
                <a:path extrusionOk="0" h="5138" w="4805">
                  <a:moveTo>
                    <a:pt x="3904" y="1"/>
                  </a:moveTo>
                  <a:cubicBezTo>
                    <a:pt x="3603" y="334"/>
                    <a:pt x="1802" y="2336"/>
                    <a:pt x="1" y="2436"/>
                  </a:cubicBezTo>
                  <a:cubicBezTo>
                    <a:pt x="1" y="2436"/>
                    <a:pt x="1969" y="5038"/>
                    <a:pt x="3803" y="5138"/>
                  </a:cubicBezTo>
                  <a:lnTo>
                    <a:pt x="3803" y="5104"/>
                  </a:lnTo>
                  <a:cubicBezTo>
                    <a:pt x="3803" y="5104"/>
                    <a:pt x="3872" y="5126"/>
                    <a:pt x="3971" y="5126"/>
                  </a:cubicBezTo>
                  <a:cubicBezTo>
                    <a:pt x="4220" y="5126"/>
                    <a:pt x="4666" y="4990"/>
                    <a:pt x="4737" y="4037"/>
                  </a:cubicBezTo>
                  <a:cubicBezTo>
                    <a:pt x="4804" y="2703"/>
                    <a:pt x="3670" y="2302"/>
                    <a:pt x="3670" y="2302"/>
                  </a:cubicBezTo>
                  <a:cubicBezTo>
                    <a:pt x="3670" y="2302"/>
                    <a:pt x="4237" y="1468"/>
                    <a:pt x="4304" y="835"/>
                  </a:cubicBezTo>
                  <a:cubicBezTo>
                    <a:pt x="4337" y="501"/>
                    <a:pt x="4137" y="267"/>
                    <a:pt x="3904" y="1"/>
                  </a:cubicBezTo>
                  <a:close/>
                </a:path>
              </a:pathLst>
            </a:custGeom>
            <a:no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6"/>
            <p:cNvSpPr/>
            <p:nvPr/>
          </p:nvSpPr>
          <p:spPr>
            <a:xfrm>
              <a:off x="-3024193" y="2773756"/>
              <a:ext cx="677175" cy="579300"/>
            </a:xfrm>
            <a:custGeom>
              <a:rect b="b" l="l" r="r" t="t"/>
              <a:pathLst>
                <a:path extrusionOk="0" h="23172" w="27087">
                  <a:moveTo>
                    <a:pt x="17162" y="1"/>
                  </a:moveTo>
                  <a:cubicBezTo>
                    <a:pt x="12550" y="1"/>
                    <a:pt x="7038" y="2395"/>
                    <a:pt x="4171" y="10095"/>
                  </a:cubicBezTo>
                  <a:cubicBezTo>
                    <a:pt x="1" y="21136"/>
                    <a:pt x="16313" y="23171"/>
                    <a:pt x="16313" y="23171"/>
                  </a:cubicBezTo>
                  <a:cubicBezTo>
                    <a:pt x="16513" y="18068"/>
                    <a:pt x="17814" y="15566"/>
                    <a:pt x="22450" y="11396"/>
                  </a:cubicBezTo>
                  <a:cubicBezTo>
                    <a:pt x="27087" y="7226"/>
                    <a:pt x="22450" y="1155"/>
                    <a:pt x="22450" y="1155"/>
                  </a:cubicBezTo>
                  <a:cubicBezTo>
                    <a:pt x="21069" y="470"/>
                    <a:pt x="19204" y="1"/>
                    <a:pt x="17162" y="1"/>
                  </a:cubicBezTo>
                  <a:close/>
                </a:path>
              </a:pathLst>
            </a:custGeom>
            <a:solidFill>
              <a:srgbClr val="EB9752"/>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6"/>
            <p:cNvSpPr/>
            <p:nvPr/>
          </p:nvSpPr>
          <p:spPr>
            <a:xfrm>
              <a:off x="-2796518" y="3184806"/>
              <a:ext cx="210500" cy="205625"/>
            </a:xfrm>
            <a:custGeom>
              <a:rect b="b" l="l" r="r" t="t"/>
              <a:pathLst>
                <a:path extrusionOk="0" h="8225" w="8420">
                  <a:moveTo>
                    <a:pt x="3942" y="0"/>
                  </a:moveTo>
                  <a:cubicBezTo>
                    <a:pt x="3740" y="0"/>
                    <a:pt x="3527" y="18"/>
                    <a:pt x="3303" y="58"/>
                  </a:cubicBezTo>
                  <a:cubicBezTo>
                    <a:pt x="0" y="658"/>
                    <a:pt x="367" y="6863"/>
                    <a:pt x="4504" y="8063"/>
                  </a:cubicBezTo>
                  <a:cubicBezTo>
                    <a:pt x="4888" y="8174"/>
                    <a:pt x="5229" y="8224"/>
                    <a:pt x="5531" y="8224"/>
                  </a:cubicBezTo>
                  <a:cubicBezTo>
                    <a:pt x="8420" y="8224"/>
                    <a:pt x="7705" y="3626"/>
                    <a:pt x="7372" y="3293"/>
                  </a:cubicBezTo>
                  <a:cubicBezTo>
                    <a:pt x="7372" y="3293"/>
                    <a:pt x="6650" y="0"/>
                    <a:pt x="3942" y="0"/>
                  </a:cubicBezTo>
                  <a:close/>
                </a:path>
              </a:pathLst>
            </a:custGeom>
            <a:solidFill>
              <a:srgbClr val="E2887F"/>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6"/>
            <p:cNvSpPr/>
            <p:nvPr/>
          </p:nvSpPr>
          <p:spPr>
            <a:xfrm>
              <a:off x="-2396243" y="3011656"/>
              <a:ext cx="122625" cy="81200"/>
            </a:xfrm>
            <a:custGeom>
              <a:rect b="b" l="l" r="r" t="t"/>
              <a:pathLst>
                <a:path extrusionOk="0" h="3248" w="4905">
                  <a:moveTo>
                    <a:pt x="3719" y="1"/>
                  </a:moveTo>
                  <a:cubicBezTo>
                    <a:pt x="2649" y="1"/>
                    <a:pt x="744" y="659"/>
                    <a:pt x="1" y="3248"/>
                  </a:cubicBezTo>
                  <a:cubicBezTo>
                    <a:pt x="1" y="3248"/>
                    <a:pt x="1652" y="1146"/>
                    <a:pt x="3719" y="1146"/>
                  </a:cubicBezTo>
                  <a:cubicBezTo>
                    <a:pt x="4039" y="1146"/>
                    <a:pt x="4369" y="1197"/>
                    <a:pt x="4704" y="1313"/>
                  </a:cubicBezTo>
                  <a:cubicBezTo>
                    <a:pt x="4704" y="1313"/>
                    <a:pt x="4904" y="546"/>
                    <a:pt x="4404" y="146"/>
                  </a:cubicBezTo>
                  <a:cubicBezTo>
                    <a:pt x="4288" y="60"/>
                    <a:pt x="4041" y="1"/>
                    <a:pt x="3719" y="1"/>
                  </a:cubicBezTo>
                  <a:close/>
                </a:path>
              </a:pathLst>
            </a:custGeom>
            <a:solidFill>
              <a:srgbClr val="EB9752"/>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6"/>
            <p:cNvSpPr/>
            <p:nvPr/>
          </p:nvSpPr>
          <p:spPr>
            <a:xfrm>
              <a:off x="-2723143" y="3348031"/>
              <a:ext cx="139300" cy="209325"/>
            </a:xfrm>
            <a:custGeom>
              <a:rect b="b" l="l" r="r" t="t"/>
              <a:pathLst>
                <a:path extrusionOk="0" h="8373" w="5572">
                  <a:moveTo>
                    <a:pt x="2369" y="0"/>
                  </a:moveTo>
                  <a:lnTo>
                    <a:pt x="1" y="8339"/>
                  </a:lnTo>
                  <a:lnTo>
                    <a:pt x="5572" y="8373"/>
                  </a:lnTo>
                  <a:lnTo>
                    <a:pt x="2369" y="0"/>
                  </a:lnTo>
                  <a:close/>
                </a:path>
              </a:pathLst>
            </a:custGeom>
            <a:solidFill>
              <a:schemeClr val="accent4"/>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6"/>
            <p:cNvSpPr/>
            <p:nvPr/>
          </p:nvSpPr>
          <p:spPr>
            <a:xfrm>
              <a:off x="-3024978" y="3777301"/>
              <a:ext cx="972400" cy="1156900"/>
            </a:xfrm>
            <a:custGeom>
              <a:rect b="b" l="l" r="r" t="t"/>
              <a:pathLst>
                <a:path extrusionOk="0" h="46276" w="38896">
                  <a:moveTo>
                    <a:pt x="17973" y="1"/>
                  </a:moveTo>
                  <a:cubicBezTo>
                    <a:pt x="14283" y="1"/>
                    <a:pt x="11476" y="1316"/>
                    <a:pt x="11476" y="1316"/>
                  </a:cubicBezTo>
                  <a:cubicBezTo>
                    <a:pt x="1" y="7521"/>
                    <a:pt x="3870" y="45981"/>
                    <a:pt x="3870" y="45981"/>
                  </a:cubicBezTo>
                  <a:cubicBezTo>
                    <a:pt x="3870" y="45981"/>
                    <a:pt x="7628" y="46276"/>
                    <a:pt x="12576" y="46276"/>
                  </a:cubicBezTo>
                  <a:cubicBezTo>
                    <a:pt x="22147" y="46276"/>
                    <a:pt x="36170" y="45174"/>
                    <a:pt x="36060" y="38710"/>
                  </a:cubicBezTo>
                  <a:cubicBezTo>
                    <a:pt x="35893" y="28936"/>
                    <a:pt x="38895" y="26701"/>
                    <a:pt x="37928" y="22465"/>
                  </a:cubicBezTo>
                  <a:cubicBezTo>
                    <a:pt x="36960" y="18195"/>
                    <a:pt x="31490" y="9655"/>
                    <a:pt x="31490" y="9655"/>
                  </a:cubicBezTo>
                  <a:cubicBezTo>
                    <a:pt x="27836" y="1808"/>
                    <a:pt x="22298" y="1"/>
                    <a:pt x="17973" y="1"/>
                  </a:cubicBezTo>
                  <a:close/>
                </a:path>
              </a:pathLst>
            </a:custGeom>
            <a:solidFill>
              <a:schemeClr val="accent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6"/>
            <p:cNvSpPr/>
            <p:nvPr/>
          </p:nvSpPr>
          <p:spPr>
            <a:xfrm>
              <a:off x="-2860678" y="3564176"/>
              <a:ext cx="561475" cy="489125"/>
            </a:xfrm>
            <a:custGeom>
              <a:rect b="b" l="l" r="r" t="t"/>
              <a:pathLst>
                <a:path extrusionOk="0" h="19565" w="22459">
                  <a:moveTo>
                    <a:pt x="7405" y="1"/>
                  </a:moveTo>
                  <a:cubicBezTo>
                    <a:pt x="0" y="17713"/>
                    <a:pt x="3436" y="15979"/>
                    <a:pt x="6805" y="18047"/>
                  </a:cubicBezTo>
                  <a:cubicBezTo>
                    <a:pt x="8184" y="18912"/>
                    <a:pt x="10934" y="19564"/>
                    <a:pt x="13544" y="19564"/>
                  </a:cubicBezTo>
                  <a:cubicBezTo>
                    <a:pt x="17370" y="19564"/>
                    <a:pt x="20894" y="18162"/>
                    <a:pt x="19347" y="13977"/>
                  </a:cubicBezTo>
                  <a:cubicBezTo>
                    <a:pt x="16850" y="7133"/>
                    <a:pt x="22458" y="2592"/>
                    <a:pt x="19181" y="2592"/>
                  </a:cubicBezTo>
                  <a:cubicBezTo>
                    <a:pt x="19088" y="2592"/>
                    <a:pt x="18988" y="2595"/>
                    <a:pt x="18880" y="2603"/>
                  </a:cubicBezTo>
                  <a:cubicBezTo>
                    <a:pt x="18727" y="2612"/>
                    <a:pt x="18568" y="2616"/>
                    <a:pt x="18404" y="2616"/>
                  </a:cubicBezTo>
                  <a:cubicBezTo>
                    <a:pt x="14421" y="2616"/>
                    <a:pt x="7405" y="1"/>
                    <a:pt x="7405" y="1"/>
                  </a:cubicBezTo>
                  <a:close/>
                </a:path>
              </a:pathLst>
            </a:custGeom>
            <a:solidFill>
              <a:schemeClr val="accent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6"/>
            <p:cNvSpPr/>
            <p:nvPr/>
          </p:nvSpPr>
          <p:spPr>
            <a:xfrm>
              <a:off x="-3644256" y="3875292"/>
              <a:ext cx="971550" cy="1156900"/>
            </a:xfrm>
            <a:custGeom>
              <a:rect b="b" l="l" r="r" t="t"/>
              <a:pathLst>
                <a:path extrusionOk="0" h="46276" w="38862">
                  <a:moveTo>
                    <a:pt x="17917" y="1"/>
                  </a:moveTo>
                  <a:cubicBezTo>
                    <a:pt x="14223" y="1"/>
                    <a:pt x="11409" y="1316"/>
                    <a:pt x="11409" y="1316"/>
                  </a:cubicBezTo>
                  <a:cubicBezTo>
                    <a:pt x="1" y="7520"/>
                    <a:pt x="3837" y="45981"/>
                    <a:pt x="3837" y="45981"/>
                  </a:cubicBezTo>
                  <a:cubicBezTo>
                    <a:pt x="3837" y="45981"/>
                    <a:pt x="7595" y="46275"/>
                    <a:pt x="12543" y="46275"/>
                  </a:cubicBezTo>
                  <a:cubicBezTo>
                    <a:pt x="22114" y="46275"/>
                    <a:pt x="36136" y="45174"/>
                    <a:pt x="36026" y="38709"/>
                  </a:cubicBezTo>
                  <a:cubicBezTo>
                    <a:pt x="35859" y="28935"/>
                    <a:pt x="38862" y="26700"/>
                    <a:pt x="37894" y="22464"/>
                  </a:cubicBezTo>
                  <a:cubicBezTo>
                    <a:pt x="36927" y="18194"/>
                    <a:pt x="31423" y="9655"/>
                    <a:pt x="31423" y="9655"/>
                  </a:cubicBezTo>
                  <a:cubicBezTo>
                    <a:pt x="27787" y="1807"/>
                    <a:pt x="22247" y="1"/>
                    <a:pt x="17917" y="1"/>
                  </a:cubicBezTo>
                  <a:close/>
                </a:path>
              </a:pathLst>
            </a:custGeom>
            <a:solidFill>
              <a:schemeClr val="accent3"/>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6"/>
            <p:cNvSpPr/>
            <p:nvPr/>
          </p:nvSpPr>
          <p:spPr>
            <a:xfrm>
              <a:off x="-3406581" y="2834892"/>
              <a:ext cx="454500" cy="402000"/>
            </a:xfrm>
            <a:custGeom>
              <a:rect b="b" l="l" r="r" t="t"/>
              <a:pathLst>
                <a:path extrusionOk="0" h="16080" w="18180">
                  <a:moveTo>
                    <a:pt x="6772" y="1"/>
                  </a:moveTo>
                  <a:cubicBezTo>
                    <a:pt x="2502" y="1"/>
                    <a:pt x="0" y="4004"/>
                    <a:pt x="0" y="8274"/>
                  </a:cubicBezTo>
                  <a:cubicBezTo>
                    <a:pt x="0" y="12577"/>
                    <a:pt x="3503" y="16079"/>
                    <a:pt x="7773" y="16079"/>
                  </a:cubicBezTo>
                  <a:cubicBezTo>
                    <a:pt x="12076" y="16079"/>
                    <a:pt x="18180" y="11442"/>
                    <a:pt x="18180" y="7173"/>
                  </a:cubicBezTo>
                  <a:cubicBezTo>
                    <a:pt x="18180" y="2870"/>
                    <a:pt x="11108" y="1"/>
                    <a:pt x="6772" y="1"/>
                  </a:cubicBezTo>
                  <a:close/>
                </a:path>
              </a:pathLst>
            </a:custGeom>
            <a:solidFill>
              <a:srgbClr val="20124D"/>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6"/>
            <p:cNvSpPr/>
            <p:nvPr/>
          </p:nvSpPr>
          <p:spPr>
            <a:xfrm>
              <a:off x="-3386581" y="2921517"/>
              <a:ext cx="587125" cy="1141525"/>
            </a:xfrm>
            <a:custGeom>
              <a:rect b="b" l="l" r="r" t="t"/>
              <a:pathLst>
                <a:path extrusionOk="0" h="45661" w="23485">
                  <a:moveTo>
                    <a:pt x="9593" y="1"/>
                  </a:moveTo>
                  <a:cubicBezTo>
                    <a:pt x="5652" y="1"/>
                    <a:pt x="1635" y="1039"/>
                    <a:pt x="1635" y="1039"/>
                  </a:cubicBezTo>
                  <a:cubicBezTo>
                    <a:pt x="1635" y="1039"/>
                    <a:pt x="2269" y="22454"/>
                    <a:pt x="2036" y="29760"/>
                  </a:cubicBezTo>
                  <a:cubicBezTo>
                    <a:pt x="1936" y="32262"/>
                    <a:pt x="1" y="40834"/>
                    <a:pt x="1" y="40834"/>
                  </a:cubicBezTo>
                  <a:cubicBezTo>
                    <a:pt x="1" y="40834"/>
                    <a:pt x="4604" y="40901"/>
                    <a:pt x="8407" y="41902"/>
                  </a:cubicBezTo>
                  <a:cubicBezTo>
                    <a:pt x="12810" y="43074"/>
                    <a:pt x="16341" y="45660"/>
                    <a:pt x="17600" y="45660"/>
                  </a:cubicBezTo>
                  <a:cubicBezTo>
                    <a:pt x="17666" y="45660"/>
                    <a:pt x="17727" y="45653"/>
                    <a:pt x="17780" y="45638"/>
                  </a:cubicBezTo>
                  <a:cubicBezTo>
                    <a:pt x="18781" y="45404"/>
                    <a:pt x="14611" y="40801"/>
                    <a:pt x="14278" y="40134"/>
                  </a:cubicBezTo>
                  <a:cubicBezTo>
                    <a:pt x="11643" y="34930"/>
                    <a:pt x="14244" y="28726"/>
                    <a:pt x="14244" y="28726"/>
                  </a:cubicBezTo>
                  <a:cubicBezTo>
                    <a:pt x="14244" y="28726"/>
                    <a:pt x="19415" y="28659"/>
                    <a:pt x="20749" y="27758"/>
                  </a:cubicBezTo>
                  <a:cubicBezTo>
                    <a:pt x="21983" y="26891"/>
                    <a:pt x="22617" y="23989"/>
                    <a:pt x="22484" y="23655"/>
                  </a:cubicBezTo>
                  <a:lnTo>
                    <a:pt x="22484" y="23622"/>
                  </a:lnTo>
                  <a:cubicBezTo>
                    <a:pt x="22484" y="23622"/>
                    <a:pt x="22564" y="23651"/>
                    <a:pt x="22678" y="23651"/>
                  </a:cubicBezTo>
                  <a:cubicBezTo>
                    <a:pt x="22931" y="23651"/>
                    <a:pt x="23349" y="23508"/>
                    <a:pt x="23418" y="22588"/>
                  </a:cubicBezTo>
                  <a:cubicBezTo>
                    <a:pt x="23484" y="21254"/>
                    <a:pt x="22384" y="20820"/>
                    <a:pt x="22384" y="20820"/>
                  </a:cubicBezTo>
                  <a:cubicBezTo>
                    <a:pt x="22384" y="20820"/>
                    <a:pt x="22917" y="19986"/>
                    <a:pt x="22984" y="19386"/>
                  </a:cubicBezTo>
                  <a:cubicBezTo>
                    <a:pt x="23051" y="19052"/>
                    <a:pt x="22817" y="18785"/>
                    <a:pt x="22584" y="18552"/>
                  </a:cubicBezTo>
                  <a:cubicBezTo>
                    <a:pt x="22384" y="18285"/>
                    <a:pt x="22083" y="18051"/>
                    <a:pt x="21950" y="17718"/>
                  </a:cubicBezTo>
                  <a:cubicBezTo>
                    <a:pt x="21816" y="17284"/>
                    <a:pt x="23284" y="16784"/>
                    <a:pt x="23284" y="15883"/>
                  </a:cubicBezTo>
                  <a:cubicBezTo>
                    <a:pt x="23318" y="14882"/>
                    <a:pt x="23117" y="14749"/>
                    <a:pt x="21149" y="13615"/>
                  </a:cubicBezTo>
                  <a:cubicBezTo>
                    <a:pt x="19215" y="12481"/>
                    <a:pt x="20415" y="9445"/>
                    <a:pt x="20282" y="7977"/>
                  </a:cubicBezTo>
                  <a:cubicBezTo>
                    <a:pt x="20215" y="6543"/>
                    <a:pt x="19081" y="3107"/>
                    <a:pt x="14745" y="939"/>
                  </a:cubicBezTo>
                  <a:cubicBezTo>
                    <a:pt x="13342" y="238"/>
                    <a:pt x="11476" y="1"/>
                    <a:pt x="9593" y="1"/>
                  </a:cubicBezTo>
                  <a:close/>
                </a:path>
              </a:pathLst>
            </a:custGeom>
            <a:solidFill>
              <a:srgbClr val="8E3A32"/>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6"/>
            <p:cNvSpPr/>
            <p:nvPr/>
          </p:nvSpPr>
          <p:spPr>
            <a:xfrm>
              <a:off x="-3030481" y="3193492"/>
              <a:ext cx="112600" cy="76750"/>
            </a:xfrm>
            <a:custGeom>
              <a:rect b="b" l="l" r="r" t="t"/>
              <a:pathLst>
                <a:path extrusionOk="0" h="3070" w="4504">
                  <a:moveTo>
                    <a:pt x="4037" y="1"/>
                  </a:moveTo>
                  <a:cubicBezTo>
                    <a:pt x="2569" y="1568"/>
                    <a:pt x="0" y="1568"/>
                    <a:pt x="0" y="1568"/>
                  </a:cubicBezTo>
                  <a:cubicBezTo>
                    <a:pt x="167" y="1835"/>
                    <a:pt x="1702" y="1902"/>
                    <a:pt x="1702" y="1935"/>
                  </a:cubicBezTo>
                  <a:lnTo>
                    <a:pt x="3303" y="3069"/>
                  </a:lnTo>
                  <a:lnTo>
                    <a:pt x="3503" y="1402"/>
                  </a:lnTo>
                  <a:cubicBezTo>
                    <a:pt x="4504" y="568"/>
                    <a:pt x="4037" y="1"/>
                    <a:pt x="4037" y="1"/>
                  </a:cubicBez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6"/>
            <p:cNvSpPr/>
            <p:nvPr/>
          </p:nvSpPr>
          <p:spPr>
            <a:xfrm>
              <a:off x="-2918731" y="3385292"/>
              <a:ext cx="119275" cy="126775"/>
            </a:xfrm>
            <a:custGeom>
              <a:rect b="b" l="l" r="r" t="t"/>
              <a:pathLst>
                <a:path extrusionOk="0" h="5071" w="4771">
                  <a:moveTo>
                    <a:pt x="3870" y="1"/>
                  </a:moveTo>
                  <a:cubicBezTo>
                    <a:pt x="3569" y="368"/>
                    <a:pt x="1768" y="2336"/>
                    <a:pt x="0" y="2402"/>
                  </a:cubicBezTo>
                  <a:cubicBezTo>
                    <a:pt x="0" y="2402"/>
                    <a:pt x="2002" y="5004"/>
                    <a:pt x="3770" y="5071"/>
                  </a:cubicBezTo>
                  <a:lnTo>
                    <a:pt x="3770" y="5038"/>
                  </a:lnTo>
                  <a:cubicBezTo>
                    <a:pt x="3770" y="5038"/>
                    <a:pt x="3850" y="5067"/>
                    <a:pt x="3964" y="5067"/>
                  </a:cubicBezTo>
                  <a:cubicBezTo>
                    <a:pt x="4217" y="5067"/>
                    <a:pt x="4635" y="4924"/>
                    <a:pt x="4704" y="4004"/>
                  </a:cubicBezTo>
                  <a:cubicBezTo>
                    <a:pt x="4770" y="2669"/>
                    <a:pt x="3670" y="2269"/>
                    <a:pt x="3670" y="2269"/>
                  </a:cubicBezTo>
                  <a:cubicBezTo>
                    <a:pt x="3670" y="2269"/>
                    <a:pt x="4203" y="1435"/>
                    <a:pt x="4270" y="835"/>
                  </a:cubicBezTo>
                  <a:cubicBezTo>
                    <a:pt x="4337" y="501"/>
                    <a:pt x="4103" y="234"/>
                    <a:pt x="3870" y="1"/>
                  </a:cubicBezTo>
                  <a:close/>
                </a:path>
              </a:pathLst>
            </a:custGeom>
            <a:no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6"/>
            <p:cNvSpPr/>
            <p:nvPr/>
          </p:nvSpPr>
          <p:spPr>
            <a:xfrm>
              <a:off x="-3676781" y="2862367"/>
              <a:ext cx="672175" cy="717250"/>
            </a:xfrm>
            <a:custGeom>
              <a:rect b="b" l="l" r="r" t="t"/>
              <a:pathLst>
                <a:path extrusionOk="0" h="28690" w="26887">
                  <a:moveTo>
                    <a:pt x="17051" y="1"/>
                  </a:moveTo>
                  <a:cubicBezTo>
                    <a:pt x="12460" y="1"/>
                    <a:pt x="6982" y="2365"/>
                    <a:pt x="4137" y="9977"/>
                  </a:cubicBezTo>
                  <a:cubicBezTo>
                    <a:pt x="1" y="20984"/>
                    <a:pt x="13677" y="28690"/>
                    <a:pt x="13677" y="28690"/>
                  </a:cubicBezTo>
                  <a:cubicBezTo>
                    <a:pt x="13977" y="22085"/>
                    <a:pt x="17713" y="15414"/>
                    <a:pt x="22317" y="11277"/>
                  </a:cubicBezTo>
                  <a:cubicBezTo>
                    <a:pt x="26886" y="7141"/>
                    <a:pt x="22317" y="1137"/>
                    <a:pt x="22317" y="1137"/>
                  </a:cubicBezTo>
                  <a:cubicBezTo>
                    <a:pt x="20937" y="462"/>
                    <a:pt x="19080" y="1"/>
                    <a:pt x="17051" y="1"/>
                  </a:cubicBezTo>
                  <a:close/>
                </a:path>
              </a:pathLst>
            </a:custGeom>
            <a:solidFill>
              <a:srgbClr val="20124D"/>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6"/>
            <p:cNvSpPr/>
            <p:nvPr/>
          </p:nvSpPr>
          <p:spPr>
            <a:xfrm>
              <a:off x="-3450781" y="3271117"/>
              <a:ext cx="208725" cy="203925"/>
            </a:xfrm>
            <a:custGeom>
              <a:rect b="b" l="l" r="r" t="t"/>
              <a:pathLst>
                <a:path extrusionOk="0" h="8157" w="8349">
                  <a:moveTo>
                    <a:pt x="3942" y="0"/>
                  </a:moveTo>
                  <a:cubicBezTo>
                    <a:pt x="3730" y="0"/>
                    <a:pt x="3506" y="21"/>
                    <a:pt x="3269" y="64"/>
                  </a:cubicBezTo>
                  <a:cubicBezTo>
                    <a:pt x="0" y="632"/>
                    <a:pt x="367" y="6803"/>
                    <a:pt x="4437" y="7970"/>
                  </a:cubicBezTo>
                  <a:cubicBezTo>
                    <a:pt x="4849" y="8098"/>
                    <a:pt x="5211" y="8156"/>
                    <a:pt x="5529" y="8156"/>
                  </a:cubicBezTo>
                  <a:cubicBezTo>
                    <a:pt x="8349" y="8156"/>
                    <a:pt x="7669" y="3597"/>
                    <a:pt x="7339" y="3267"/>
                  </a:cubicBezTo>
                  <a:cubicBezTo>
                    <a:pt x="7339" y="3267"/>
                    <a:pt x="6623" y="0"/>
                    <a:pt x="3942" y="0"/>
                  </a:cubicBezTo>
                  <a:close/>
                </a:path>
              </a:pathLst>
            </a:custGeom>
            <a:solidFill>
              <a:srgbClr val="8E3A32"/>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6"/>
            <p:cNvSpPr/>
            <p:nvPr/>
          </p:nvSpPr>
          <p:spPr>
            <a:xfrm>
              <a:off x="-3053831" y="3099292"/>
              <a:ext cx="122600" cy="80050"/>
            </a:xfrm>
            <a:custGeom>
              <a:rect b="b" l="l" r="r" t="t"/>
              <a:pathLst>
                <a:path extrusionOk="0" h="3202" w="4904">
                  <a:moveTo>
                    <a:pt x="3748" y="1"/>
                  </a:moveTo>
                  <a:cubicBezTo>
                    <a:pt x="2694" y="1"/>
                    <a:pt x="772" y="629"/>
                    <a:pt x="0" y="3201"/>
                  </a:cubicBezTo>
                  <a:cubicBezTo>
                    <a:pt x="0" y="3201"/>
                    <a:pt x="1671" y="1132"/>
                    <a:pt x="3697" y="1132"/>
                  </a:cubicBezTo>
                  <a:cubicBezTo>
                    <a:pt x="4015" y="1132"/>
                    <a:pt x="4341" y="1183"/>
                    <a:pt x="4670" y="1300"/>
                  </a:cubicBezTo>
                  <a:cubicBezTo>
                    <a:pt x="4670" y="1300"/>
                    <a:pt x="4904" y="500"/>
                    <a:pt x="4404" y="133"/>
                  </a:cubicBezTo>
                  <a:cubicBezTo>
                    <a:pt x="4297" y="56"/>
                    <a:pt x="4060" y="1"/>
                    <a:pt x="3748" y="1"/>
                  </a:cubicBezTo>
                  <a:close/>
                </a:path>
              </a:pathLst>
            </a:custGeom>
            <a:solidFill>
              <a:srgbClr val="20124D"/>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6"/>
            <p:cNvSpPr/>
            <p:nvPr/>
          </p:nvSpPr>
          <p:spPr>
            <a:xfrm>
              <a:off x="-3778506" y="2753167"/>
              <a:ext cx="463675" cy="462875"/>
            </a:xfrm>
            <a:custGeom>
              <a:rect b="b" l="l" r="r" t="t"/>
              <a:pathLst>
                <a:path extrusionOk="0" h="18515" w="18547">
                  <a:moveTo>
                    <a:pt x="9273" y="1"/>
                  </a:moveTo>
                  <a:cubicBezTo>
                    <a:pt x="4170" y="1"/>
                    <a:pt x="0" y="4137"/>
                    <a:pt x="0" y="9274"/>
                  </a:cubicBezTo>
                  <a:cubicBezTo>
                    <a:pt x="0" y="14378"/>
                    <a:pt x="4170" y="18514"/>
                    <a:pt x="9273" y="18514"/>
                  </a:cubicBezTo>
                  <a:cubicBezTo>
                    <a:pt x="14377" y="18514"/>
                    <a:pt x="18547" y="14378"/>
                    <a:pt x="18547" y="9274"/>
                  </a:cubicBezTo>
                  <a:cubicBezTo>
                    <a:pt x="18547" y="4137"/>
                    <a:pt x="14377" y="1"/>
                    <a:pt x="9273" y="1"/>
                  </a:cubicBezTo>
                  <a:close/>
                </a:path>
              </a:pathLst>
            </a:custGeom>
            <a:solidFill>
              <a:srgbClr val="20124D"/>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6"/>
            <p:cNvSpPr/>
            <p:nvPr/>
          </p:nvSpPr>
          <p:spPr>
            <a:xfrm>
              <a:off x="-3437431" y="2795717"/>
              <a:ext cx="120925" cy="120925"/>
            </a:xfrm>
            <a:custGeom>
              <a:rect b="b" l="l" r="r" t="t"/>
              <a:pathLst>
                <a:path extrusionOk="0" h="4837" w="4837">
                  <a:moveTo>
                    <a:pt x="2435" y="0"/>
                  </a:moveTo>
                  <a:cubicBezTo>
                    <a:pt x="1101" y="0"/>
                    <a:pt x="0" y="1101"/>
                    <a:pt x="0" y="2435"/>
                  </a:cubicBezTo>
                  <a:cubicBezTo>
                    <a:pt x="0" y="3770"/>
                    <a:pt x="1101" y="4837"/>
                    <a:pt x="2435" y="4837"/>
                  </a:cubicBezTo>
                  <a:cubicBezTo>
                    <a:pt x="3769" y="4837"/>
                    <a:pt x="4837" y="3770"/>
                    <a:pt x="4837" y="2435"/>
                  </a:cubicBezTo>
                  <a:cubicBezTo>
                    <a:pt x="4837" y="1101"/>
                    <a:pt x="3769" y="0"/>
                    <a:pt x="2435" y="0"/>
                  </a:cubicBezTo>
                  <a:close/>
                </a:path>
              </a:pathLst>
            </a:custGeom>
            <a:solidFill>
              <a:srgbClr val="20124D"/>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6"/>
            <p:cNvSpPr/>
            <p:nvPr/>
          </p:nvSpPr>
          <p:spPr>
            <a:xfrm>
              <a:off x="-3470806" y="2752342"/>
              <a:ext cx="102600" cy="101775"/>
            </a:xfrm>
            <a:custGeom>
              <a:rect b="b" l="l" r="r" t="t"/>
              <a:pathLst>
                <a:path extrusionOk="0" h="4071" w="4104">
                  <a:moveTo>
                    <a:pt x="2069" y="1"/>
                  </a:moveTo>
                  <a:cubicBezTo>
                    <a:pt x="935" y="1"/>
                    <a:pt x="1" y="901"/>
                    <a:pt x="1" y="2035"/>
                  </a:cubicBezTo>
                  <a:cubicBezTo>
                    <a:pt x="1" y="3169"/>
                    <a:pt x="935" y="4070"/>
                    <a:pt x="2069" y="4070"/>
                  </a:cubicBezTo>
                  <a:cubicBezTo>
                    <a:pt x="3170" y="4070"/>
                    <a:pt x="4104" y="3169"/>
                    <a:pt x="4104" y="2035"/>
                  </a:cubicBezTo>
                  <a:cubicBezTo>
                    <a:pt x="4104" y="901"/>
                    <a:pt x="3170" y="1"/>
                    <a:pt x="2069" y="1"/>
                  </a:cubicBezTo>
                  <a:close/>
                </a:path>
              </a:pathLst>
            </a:custGeom>
            <a:solidFill>
              <a:srgbClr val="20124D"/>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6"/>
            <p:cNvSpPr/>
            <p:nvPr/>
          </p:nvSpPr>
          <p:spPr>
            <a:xfrm>
              <a:off x="-3610906" y="2716492"/>
              <a:ext cx="130950" cy="131775"/>
            </a:xfrm>
            <a:custGeom>
              <a:rect b="b" l="l" r="r" t="t"/>
              <a:pathLst>
                <a:path extrusionOk="0" h="5271" w="5238">
                  <a:moveTo>
                    <a:pt x="2603" y="0"/>
                  </a:moveTo>
                  <a:cubicBezTo>
                    <a:pt x="1168" y="0"/>
                    <a:pt x="1" y="1201"/>
                    <a:pt x="1" y="2635"/>
                  </a:cubicBezTo>
                  <a:cubicBezTo>
                    <a:pt x="1" y="4070"/>
                    <a:pt x="1168" y="5271"/>
                    <a:pt x="2603" y="5271"/>
                  </a:cubicBezTo>
                  <a:cubicBezTo>
                    <a:pt x="4070" y="5271"/>
                    <a:pt x="5238" y="4070"/>
                    <a:pt x="5238" y="2635"/>
                  </a:cubicBezTo>
                  <a:cubicBezTo>
                    <a:pt x="5238" y="1201"/>
                    <a:pt x="4070" y="0"/>
                    <a:pt x="2603" y="0"/>
                  </a:cubicBezTo>
                  <a:close/>
                </a:path>
              </a:pathLst>
            </a:custGeom>
            <a:solidFill>
              <a:srgbClr val="20124D"/>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6"/>
            <p:cNvSpPr/>
            <p:nvPr/>
          </p:nvSpPr>
          <p:spPr>
            <a:xfrm>
              <a:off x="-3516656" y="2728992"/>
              <a:ext cx="79250" cy="79250"/>
            </a:xfrm>
            <a:custGeom>
              <a:rect b="b" l="l" r="r" t="t"/>
              <a:pathLst>
                <a:path extrusionOk="0" h="3170" w="3170">
                  <a:moveTo>
                    <a:pt x="1601" y="1"/>
                  </a:moveTo>
                  <a:cubicBezTo>
                    <a:pt x="734" y="1"/>
                    <a:pt x="0" y="734"/>
                    <a:pt x="0" y="1602"/>
                  </a:cubicBezTo>
                  <a:cubicBezTo>
                    <a:pt x="0" y="2469"/>
                    <a:pt x="734" y="3169"/>
                    <a:pt x="1601" y="3169"/>
                  </a:cubicBezTo>
                  <a:cubicBezTo>
                    <a:pt x="2469" y="3169"/>
                    <a:pt x="3169" y="2469"/>
                    <a:pt x="3169" y="1602"/>
                  </a:cubicBezTo>
                  <a:cubicBezTo>
                    <a:pt x="3169" y="734"/>
                    <a:pt x="2469" y="1"/>
                    <a:pt x="1601" y="1"/>
                  </a:cubicBezTo>
                  <a:close/>
                </a:path>
              </a:pathLst>
            </a:custGeom>
            <a:solidFill>
              <a:srgbClr val="20124D"/>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6"/>
            <p:cNvSpPr/>
            <p:nvPr/>
          </p:nvSpPr>
          <p:spPr>
            <a:xfrm>
              <a:off x="-3699306" y="2714817"/>
              <a:ext cx="133475" cy="133450"/>
            </a:xfrm>
            <a:custGeom>
              <a:rect b="b" l="l" r="r" t="t"/>
              <a:pathLst>
                <a:path extrusionOk="0" h="5338" w="5339">
                  <a:moveTo>
                    <a:pt x="2670" y="0"/>
                  </a:moveTo>
                  <a:cubicBezTo>
                    <a:pt x="1202" y="0"/>
                    <a:pt x="1" y="1201"/>
                    <a:pt x="1" y="2669"/>
                  </a:cubicBezTo>
                  <a:cubicBezTo>
                    <a:pt x="1" y="4137"/>
                    <a:pt x="1202" y="5338"/>
                    <a:pt x="2670" y="5338"/>
                  </a:cubicBezTo>
                  <a:cubicBezTo>
                    <a:pt x="4171" y="5338"/>
                    <a:pt x="5338" y="4137"/>
                    <a:pt x="5338" y="2669"/>
                  </a:cubicBezTo>
                  <a:cubicBezTo>
                    <a:pt x="5338" y="1201"/>
                    <a:pt x="4171" y="0"/>
                    <a:pt x="2670" y="0"/>
                  </a:cubicBezTo>
                  <a:close/>
                </a:path>
              </a:pathLst>
            </a:custGeom>
            <a:solidFill>
              <a:srgbClr val="20124D"/>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6"/>
            <p:cNvSpPr/>
            <p:nvPr/>
          </p:nvSpPr>
          <p:spPr>
            <a:xfrm>
              <a:off x="-3797706" y="2826567"/>
              <a:ext cx="150150" cy="150125"/>
            </a:xfrm>
            <a:custGeom>
              <a:rect b="b" l="l" r="r" t="t"/>
              <a:pathLst>
                <a:path extrusionOk="0" h="6005" w="6006">
                  <a:moveTo>
                    <a:pt x="3003" y="0"/>
                  </a:moveTo>
                  <a:cubicBezTo>
                    <a:pt x="1335" y="0"/>
                    <a:pt x="1" y="1335"/>
                    <a:pt x="1" y="3003"/>
                  </a:cubicBezTo>
                  <a:cubicBezTo>
                    <a:pt x="1" y="4637"/>
                    <a:pt x="1335" y="6005"/>
                    <a:pt x="3003" y="6005"/>
                  </a:cubicBezTo>
                  <a:cubicBezTo>
                    <a:pt x="4637" y="6005"/>
                    <a:pt x="6005" y="4637"/>
                    <a:pt x="6005" y="3003"/>
                  </a:cubicBezTo>
                  <a:cubicBezTo>
                    <a:pt x="6005" y="1335"/>
                    <a:pt x="4637" y="0"/>
                    <a:pt x="3003" y="0"/>
                  </a:cubicBezTo>
                  <a:close/>
                </a:path>
              </a:pathLst>
            </a:custGeom>
            <a:solidFill>
              <a:srgbClr val="20124D"/>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6"/>
            <p:cNvSpPr/>
            <p:nvPr/>
          </p:nvSpPr>
          <p:spPr>
            <a:xfrm>
              <a:off x="-3761006" y="2772367"/>
              <a:ext cx="118450" cy="118425"/>
            </a:xfrm>
            <a:custGeom>
              <a:rect b="b" l="l" r="r" t="t"/>
              <a:pathLst>
                <a:path extrusionOk="0" h="4737" w="4738">
                  <a:moveTo>
                    <a:pt x="2369" y="0"/>
                  </a:moveTo>
                  <a:cubicBezTo>
                    <a:pt x="1068" y="0"/>
                    <a:pt x="1" y="1034"/>
                    <a:pt x="1" y="2368"/>
                  </a:cubicBezTo>
                  <a:cubicBezTo>
                    <a:pt x="1" y="3669"/>
                    <a:pt x="1035" y="4737"/>
                    <a:pt x="2369" y="4737"/>
                  </a:cubicBezTo>
                  <a:cubicBezTo>
                    <a:pt x="3670" y="4737"/>
                    <a:pt x="4737" y="3703"/>
                    <a:pt x="4737" y="2368"/>
                  </a:cubicBezTo>
                  <a:cubicBezTo>
                    <a:pt x="4737" y="1068"/>
                    <a:pt x="3670" y="0"/>
                    <a:pt x="2369" y="0"/>
                  </a:cubicBezTo>
                  <a:close/>
                </a:path>
              </a:pathLst>
            </a:custGeom>
            <a:solidFill>
              <a:srgbClr val="20124D"/>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6"/>
            <p:cNvSpPr/>
            <p:nvPr/>
          </p:nvSpPr>
          <p:spPr>
            <a:xfrm>
              <a:off x="-3832731" y="2929142"/>
              <a:ext cx="171825" cy="155975"/>
            </a:xfrm>
            <a:custGeom>
              <a:rect b="b" l="l" r="r" t="t"/>
              <a:pathLst>
                <a:path extrusionOk="0" h="6239" w="6873">
                  <a:moveTo>
                    <a:pt x="3424" y="0"/>
                  </a:moveTo>
                  <a:cubicBezTo>
                    <a:pt x="2628" y="0"/>
                    <a:pt x="1835" y="301"/>
                    <a:pt x="1235" y="901"/>
                  </a:cubicBezTo>
                  <a:cubicBezTo>
                    <a:pt x="1" y="2135"/>
                    <a:pt x="1" y="4103"/>
                    <a:pt x="1235" y="5337"/>
                  </a:cubicBezTo>
                  <a:cubicBezTo>
                    <a:pt x="1835" y="5938"/>
                    <a:pt x="2628" y="6238"/>
                    <a:pt x="3424" y="6238"/>
                  </a:cubicBezTo>
                  <a:cubicBezTo>
                    <a:pt x="4221" y="6238"/>
                    <a:pt x="5021" y="5938"/>
                    <a:pt x="5638" y="5337"/>
                  </a:cubicBezTo>
                  <a:cubicBezTo>
                    <a:pt x="6872" y="4103"/>
                    <a:pt x="6872" y="2135"/>
                    <a:pt x="5638" y="901"/>
                  </a:cubicBezTo>
                  <a:cubicBezTo>
                    <a:pt x="5021" y="301"/>
                    <a:pt x="4221" y="0"/>
                    <a:pt x="3424" y="0"/>
                  </a:cubicBezTo>
                  <a:close/>
                </a:path>
              </a:pathLst>
            </a:custGeom>
            <a:solidFill>
              <a:srgbClr val="20124D"/>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6"/>
            <p:cNvSpPr/>
            <p:nvPr/>
          </p:nvSpPr>
          <p:spPr>
            <a:xfrm>
              <a:off x="-3786031" y="3022117"/>
              <a:ext cx="176000" cy="160975"/>
            </a:xfrm>
            <a:custGeom>
              <a:rect b="b" l="l" r="r" t="t"/>
              <a:pathLst>
                <a:path extrusionOk="0" h="6439" w="7040">
                  <a:moveTo>
                    <a:pt x="3516" y="1"/>
                  </a:moveTo>
                  <a:cubicBezTo>
                    <a:pt x="2694" y="1"/>
                    <a:pt x="1869" y="318"/>
                    <a:pt x="1235" y="951"/>
                  </a:cubicBezTo>
                  <a:cubicBezTo>
                    <a:pt x="1" y="2219"/>
                    <a:pt x="1" y="4220"/>
                    <a:pt x="1235" y="5488"/>
                  </a:cubicBezTo>
                  <a:cubicBezTo>
                    <a:pt x="1869" y="6122"/>
                    <a:pt x="2694" y="6439"/>
                    <a:pt x="3516" y="6439"/>
                  </a:cubicBezTo>
                  <a:cubicBezTo>
                    <a:pt x="4337" y="6439"/>
                    <a:pt x="5155" y="6122"/>
                    <a:pt x="5772" y="5488"/>
                  </a:cubicBezTo>
                  <a:cubicBezTo>
                    <a:pt x="7039" y="4220"/>
                    <a:pt x="7039" y="2219"/>
                    <a:pt x="5772" y="951"/>
                  </a:cubicBezTo>
                  <a:cubicBezTo>
                    <a:pt x="5155" y="318"/>
                    <a:pt x="4337" y="1"/>
                    <a:pt x="3516" y="1"/>
                  </a:cubicBezTo>
                  <a:close/>
                </a:path>
              </a:pathLst>
            </a:custGeom>
            <a:solidFill>
              <a:srgbClr val="20124D"/>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6"/>
            <p:cNvSpPr/>
            <p:nvPr/>
          </p:nvSpPr>
          <p:spPr>
            <a:xfrm>
              <a:off x="-3685106" y="3111767"/>
              <a:ext cx="129275" cy="129275"/>
            </a:xfrm>
            <a:custGeom>
              <a:rect b="b" l="l" r="r" t="t"/>
              <a:pathLst>
                <a:path extrusionOk="0" h="5171" w="5171">
                  <a:moveTo>
                    <a:pt x="2569" y="1"/>
                  </a:moveTo>
                  <a:cubicBezTo>
                    <a:pt x="1134" y="1"/>
                    <a:pt x="0" y="1168"/>
                    <a:pt x="0" y="2602"/>
                  </a:cubicBezTo>
                  <a:cubicBezTo>
                    <a:pt x="0" y="4003"/>
                    <a:pt x="1134" y="5171"/>
                    <a:pt x="2569" y="5171"/>
                  </a:cubicBezTo>
                  <a:cubicBezTo>
                    <a:pt x="4003" y="5171"/>
                    <a:pt x="5170" y="4003"/>
                    <a:pt x="5170" y="2602"/>
                  </a:cubicBezTo>
                  <a:cubicBezTo>
                    <a:pt x="5170" y="1168"/>
                    <a:pt x="4003" y="1"/>
                    <a:pt x="2569" y="1"/>
                  </a:cubicBezTo>
                  <a:close/>
                </a:path>
              </a:pathLst>
            </a:custGeom>
            <a:solidFill>
              <a:srgbClr val="20124D"/>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6"/>
            <p:cNvSpPr/>
            <p:nvPr/>
          </p:nvSpPr>
          <p:spPr>
            <a:xfrm>
              <a:off x="-3333206" y="3441967"/>
              <a:ext cx="70925" cy="70950"/>
            </a:xfrm>
            <a:custGeom>
              <a:rect b="b" l="l" r="r" t="t"/>
              <a:pathLst>
                <a:path extrusionOk="0" h="2838" w="2837">
                  <a:moveTo>
                    <a:pt x="1380" y="1"/>
                  </a:moveTo>
                  <a:cubicBezTo>
                    <a:pt x="636" y="1"/>
                    <a:pt x="1" y="655"/>
                    <a:pt x="1" y="1436"/>
                  </a:cubicBezTo>
                  <a:cubicBezTo>
                    <a:pt x="1" y="2237"/>
                    <a:pt x="635" y="2837"/>
                    <a:pt x="1435" y="2837"/>
                  </a:cubicBezTo>
                  <a:cubicBezTo>
                    <a:pt x="2202" y="2837"/>
                    <a:pt x="2836" y="2237"/>
                    <a:pt x="2836" y="1436"/>
                  </a:cubicBezTo>
                  <a:cubicBezTo>
                    <a:pt x="2836" y="636"/>
                    <a:pt x="2202" y="2"/>
                    <a:pt x="1435" y="2"/>
                  </a:cubicBezTo>
                  <a:cubicBezTo>
                    <a:pt x="1417" y="1"/>
                    <a:pt x="1398" y="1"/>
                    <a:pt x="1380" y="1"/>
                  </a:cubicBezTo>
                  <a:close/>
                </a:path>
              </a:pathLst>
            </a:custGeom>
            <a:solidFill>
              <a:schemeClr val="accent4"/>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6"/>
            <p:cNvSpPr/>
            <p:nvPr/>
          </p:nvSpPr>
          <p:spPr>
            <a:xfrm>
              <a:off x="-4446519" y="3323995"/>
              <a:ext cx="528725" cy="493725"/>
            </a:xfrm>
            <a:custGeom>
              <a:rect b="b" l="l" r="r" t="t"/>
              <a:pathLst>
                <a:path extrusionOk="0" h="19749" w="21149">
                  <a:moveTo>
                    <a:pt x="12700" y="0"/>
                  </a:moveTo>
                  <a:cubicBezTo>
                    <a:pt x="12659" y="0"/>
                    <a:pt x="12617" y="1"/>
                    <a:pt x="12576" y="1"/>
                  </a:cubicBezTo>
                  <a:cubicBezTo>
                    <a:pt x="6405" y="1"/>
                    <a:pt x="0" y="2769"/>
                    <a:pt x="0" y="8940"/>
                  </a:cubicBezTo>
                  <a:cubicBezTo>
                    <a:pt x="0" y="15112"/>
                    <a:pt x="3803" y="19748"/>
                    <a:pt x="9974" y="19748"/>
                  </a:cubicBezTo>
                  <a:cubicBezTo>
                    <a:pt x="16145" y="19748"/>
                    <a:pt x="21149" y="14745"/>
                    <a:pt x="21149" y="8574"/>
                  </a:cubicBezTo>
                  <a:cubicBezTo>
                    <a:pt x="21149" y="2444"/>
                    <a:pt x="18779" y="0"/>
                    <a:pt x="12700" y="0"/>
                  </a:cubicBezTo>
                  <a:close/>
                </a:path>
              </a:pathLst>
            </a:custGeom>
            <a:solidFill>
              <a:srgbClr val="DA4360"/>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6"/>
            <p:cNvSpPr/>
            <p:nvPr/>
          </p:nvSpPr>
          <p:spPr>
            <a:xfrm>
              <a:off x="-4386494" y="3993445"/>
              <a:ext cx="1021600" cy="1170800"/>
            </a:xfrm>
            <a:custGeom>
              <a:rect b="b" l="l" r="r" t="t"/>
              <a:pathLst>
                <a:path extrusionOk="0" h="46832" w="40864">
                  <a:moveTo>
                    <a:pt x="16991" y="0"/>
                  </a:moveTo>
                  <a:cubicBezTo>
                    <a:pt x="13708" y="0"/>
                    <a:pt x="11342" y="709"/>
                    <a:pt x="11342" y="709"/>
                  </a:cubicBezTo>
                  <a:cubicBezTo>
                    <a:pt x="1" y="6847"/>
                    <a:pt x="6072" y="46542"/>
                    <a:pt x="6072" y="46542"/>
                  </a:cubicBezTo>
                  <a:cubicBezTo>
                    <a:pt x="6072" y="46542"/>
                    <a:pt x="9788" y="46831"/>
                    <a:pt x="14686" y="46831"/>
                  </a:cubicBezTo>
                  <a:cubicBezTo>
                    <a:pt x="24188" y="46831"/>
                    <a:pt x="38138" y="45742"/>
                    <a:pt x="38028" y="39337"/>
                  </a:cubicBezTo>
                  <a:cubicBezTo>
                    <a:pt x="37861" y="29596"/>
                    <a:pt x="40863" y="27395"/>
                    <a:pt x="39896" y="23192"/>
                  </a:cubicBezTo>
                  <a:cubicBezTo>
                    <a:pt x="38995" y="18989"/>
                    <a:pt x="33525" y="10516"/>
                    <a:pt x="33525" y="10516"/>
                  </a:cubicBezTo>
                  <a:cubicBezTo>
                    <a:pt x="29442" y="1720"/>
                    <a:pt x="22105" y="0"/>
                    <a:pt x="16991" y="0"/>
                  </a:cubicBez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6"/>
            <p:cNvSpPr/>
            <p:nvPr/>
          </p:nvSpPr>
          <p:spPr>
            <a:xfrm>
              <a:off x="-3896144" y="2969570"/>
              <a:ext cx="386150" cy="386150"/>
            </a:xfrm>
            <a:custGeom>
              <a:rect b="b" l="l" r="r" t="t"/>
              <a:pathLst>
                <a:path extrusionOk="0" h="15446" w="15446">
                  <a:moveTo>
                    <a:pt x="7740" y="1"/>
                  </a:moveTo>
                  <a:cubicBezTo>
                    <a:pt x="3470" y="1"/>
                    <a:pt x="1" y="3470"/>
                    <a:pt x="1" y="7740"/>
                  </a:cubicBezTo>
                  <a:cubicBezTo>
                    <a:pt x="1" y="11976"/>
                    <a:pt x="3470" y="15445"/>
                    <a:pt x="7740" y="15445"/>
                  </a:cubicBezTo>
                  <a:cubicBezTo>
                    <a:pt x="11976" y="15445"/>
                    <a:pt x="15445" y="11976"/>
                    <a:pt x="15445" y="7740"/>
                  </a:cubicBezTo>
                  <a:cubicBezTo>
                    <a:pt x="15445" y="3470"/>
                    <a:pt x="11976" y="1"/>
                    <a:pt x="7740" y="1"/>
                  </a:cubicBezTo>
                  <a:close/>
                </a:path>
              </a:pathLst>
            </a:custGeom>
            <a:solidFill>
              <a:srgbClr val="DA4360"/>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6"/>
            <p:cNvSpPr/>
            <p:nvPr/>
          </p:nvSpPr>
          <p:spPr>
            <a:xfrm>
              <a:off x="-4101544" y="3069345"/>
              <a:ext cx="631575" cy="1111975"/>
            </a:xfrm>
            <a:custGeom>
              <a:rect b="b" l="l" r="r" t="t"/>
              <a:pathLst>
                <a:path extrusionOk="0" h="44479" w="25263">
                  <a:moveTo>
                    <a:pt x="10662" y="0"/>
                  </a:moveTo>
                  <a:cubicBezTo>
                    <a:pt x="6779" y="0"/>
                    <a:pt x="2846" y="1013"/>
                    <a:pt x="2846" y="1013"/>
                  </a:cubicBezTo>
                  <a:cubicBezTo>
                    <a:pt x="2846" y="1013"/>
                    <a:pt x="6249" y="27199"/>
                    <a:pt x="978" y="39141"/>
                  </a:cubicBezTo>
                  <a:cubicBezTo>
                    <a:pt x="1" y="41368"/>
                    <a:pt x="10209" y="44479"/>
                    <a:pt x="15479" y="44479"/>
                  </a:cubicBezTo>
                  <a:cubicBezTo>
                    <a:pt x="16682" y="44479"/>
                    <a:pt x="17628" y="44316"/>
                    <a:pt x="18124" y="43944"/>
                  </a:cubicBezTo>
                  <a:cubicBezTo>
                    <a:pt x="18424" y="43711"/>
                    <a:pt x="15655" y="40875"/>
                    <a:pt x="15255" y="39308"/>
                  </a:cubicBezTo>
                  <a:cubicBezTo>
                    <a:pt x="12987" y="30835"/>
                    <a:pt x="15289" y="28500"/>
                    <a:pt x="15289" y="28500"/>
                  </a:cubicBezTo>
                  <a:cubicBezTo>
                    <a:pt x="15289" y="28500"/>
                    <a:pt x="21827" y="28366"/>
                    <a:pt x="23161" y="27466"/>
                  </a:cubicBezTo>
                  <a:cubicBezTo>
                    <a:pt x="24428" y="26565"/>
                    <a:pt x="23628" y="23830"/>
                    <a:pt x="23494" y="23496"/>
                  </a:cubicBezTo>
                  <a:lnTo>
                    <a:pt x="23494" y="23463"/>
                  </a:lnTo>
                  <a:cubicBezTo>
                    <a:pt x="23494" y="23463"/>
                    <a:pt x="23562" y="23485"/>
                    <a:pt x="23662" y="23485"/>
                  </a:cubicBezTo>
                  <a:cubicBezTo>
                    <a:pt x="23911" y="23485"/>
                    <a:pt x="24357" y="23349"/>
                    <a:pt x="24428" y="22395"/>
                  </a:cubicBezTo>
                  <a:cubicBezTo>
                    <a:pt x="24495" y="21061"/>
                    <a:pt x="23361" y="20661"/>
                    <a:pt x="23361" y="20661"/>
                  </a:cubicBezTo>
                  <a:cubicBezTo>
                    <a:pt x="23361" y="20661"/>
                    <a:pt x="23928" y="19860"/>
                    <a:pt x="23995" y="19260"/>
                  </a:cubicBezTo>
                  <a:cubicBezTo>
                    <a:pt x="24028" y="18926"/>
                    <a:pt x="23828" y="18659"/>
                    <a:pt x="23594" y="18426"/>
                  </a:cubicBezTo>
                  <a:cubicBezTo>
                    <a:pt x="23361" y="18192"/>
                    <a:pt x="23094" y="17959"/>
                    <a:pt x="22961" y="17625"/>
                  </a:cubicBezTo>
                  <a:cubicBezTo>
                    <a:pt x="22627" y="16925"/>
                    <a:pt x="23428" y="16791"/>
                    <a:pt x="24328" y="15991"/>
                  </a:cubicBezTo>
                  <a:cubicBezTo>
                    <a:pt x="25262" y="15057"/>
                    <a:pt x="24028" y="13823"/>
                    <a:pt x="22127" y="12689"/>
                  </a:cubicBezTo>
                  <a:cubicBezTo>
                    <a:pt x="20192" y="11554"/>
                    <a:pt x="20826" y="10220"/>
                    <a:pt x="20692" y="8819"/>
                  </a:cubicBezTo>
                  <a:cubicBezTo>
                    <a:pt x="20626" y="7351"/>
                    <a:pt x="20125" y="3048"/>
                    <a:pt x="15822" y="947"/>
                  </a:cubicBezTo>
                  <a:cubicBezTo>
                    <a:pt x="14417" y="239"/>
                    <a:pt x="12545" y="0"/>
                    <a:pt x="10662" y="0"/>
                  </a:cubicBezTo>
                  <a:close/>
                </a:path>
              </a:pathLst>
            </a:custGeom>
            <a:solidFill>
              <a:srgbClr val="E2887F"/>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6"/>
            <p:cNvSpPr/>
            <p:nvPr/>
          </p:nvSpPr>
          <p:spPr>
            <a:xfrm>
              <a:off x="-3719344" y="3339845"/>
              <a:ext cx="112600" cy="75925"/>
            </a:xfrm>
            <a:custGeom>
              <a:rect b="b" l="l" r="r" t="t"/>
              <a:pathLst>
                <a:path extrusionOk="0" h="3037" w="4504">
                  <a:moveTo>
                    <a:pt x="4037" y="1"/>
                  </a:moveTo>
                  <a:lnTo>
                    <a:pt x="4037" y="1"/>
                  </a:lnTo>
                  <a:cubicBezTo>
                    <a:pt x="2569" y="1602"/>
                    <a:pt x="1" y="1602"/>
                    <a:pt x="1" y="1602"/>
                  </a:cubicBezTo>
                  <a:cubicBezTo>
                    <a:pt x="167" y="1835"/>
                    <a:pt x="1702" y="1935"/>
                    <a:pt x="1702" y="1935"/>
                  </a:cubicBezTo>
                  <a:lnTo>
                    <a:pt x="3270" y="3036"/>
                  </a:lnTo>
                  <a:lnTo>
                    <a:pt x="3503" y="1368"/>
                  </a:lnTo>
                  <a:cubicBezTo>
                    <a:pt x="4504" y="601"/>
                    <a:pt x="4037" y="1"/>
                    <a:pt x="4037" y="1"/>
                  </a:cubicBez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6"/>
            <p:cNvSpPr/>
            <p:nvPr/>
          </p:nvSpPr>
          <p:spPr>
            <a:xfrm>
              <a:off x="-3609269" y="3530820"/>
              <a:ext cx="119275" cy="125950"/>
            </a:xfrm>
            <a:custGeom>
              <a:rect b="b" l="l" r="r" t="t"/>
              <a:pathLst>
                <a:path extrusionOk="0" h="5038" w="4771">
                  <a:moveTo>
                    <a:pt x="3837" y="0"/>
                  </a:moveTo>
                  <a:cubicBezTo>
                    <a:pt x="3570" y="334"/>
                    <a:pt x="1769" y="2302"/>
                    <a:pt x="1" y="2369"/>
                  </a:cubicBezTo>
                  <a:cubicBezTo>
                    <a:pt x="1" y="2369"/>
                    <a:pt x="1969" y="4971"/>
                    <a:pt x="3770" y="5037"/>
                  </a:cubicBezTo>
                  <a:lnTo>
                    <a:pt x="3770" y="5004"/>
                  </a:lnTo>
                  <a:cubicBezTo>
                    <a:pt x="3770" y="5004"/>
                    <a:pt x="3850" y="5033"/>
                    <a:pt x="3963" y="5033"/>
                  </a:cubicBezTo>
                  <a:cubicBezTo>
                    <a:pt x="4214" y="5033"/>
                    <a:pt x="4625" y="4890"/>
                    <a:pt x="4671" y="3970"/>
                  </a:cubicBezTo>
                  <a:cubicBezTo>
                    <a:pt x="4771" y="2636"/>
                    <a:pt x="3637" y="2235"/>
                    <a:pt x="3637" y="2235"/>
                  </a:cubicBezTo>
                  <a:cubicBezTo>
                    <a:pt x="3637" y="2235"/>
                    <a:pt x="4170" y="1468"/>
                    <a:pt x="4270" y="834"/>
                  </a:cubicBezTo>
                  <a:cubicBezTo>
                    <a:pt x="4304" y="501"/>
                    <a:pt x="4104" y="234"/>
                    <a:pt x="3837" y="0"/>
                  </a:cubicBezTo>
                  <a:close/>
                </a:path>
              </a:pathLst>
            </a:custGeom>
            <a:no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16"/>
            <p:cNvSpPr/>
            <p:nvPr/>
          </p:nvSpPr>
          <p:spPr>
            <a:xfrm>
              <a:off x="-4360644" y="3012345"/>
              <a:ext cx="666350" cy="570200"/>
            </a:xfrm>
            <a:custGeom>
              <a:rect b="b" l="l" r="r" t="t"/>
              <a:pathLst>
                <a:path extrusionOk="0" h="22808" w="26654">
                  <a:moveTo>
                    <a:pt x="16950" y="0"/>
                  </a:moveTo>
                  <a:cubicBezTo>
                    <a:pt x="12404" y="0"/>
                    <a:pt x="6956" y="2362"/>
                    <a:pt x="4104" y="9898"/>
                  </a:cubicBezTo>
                  <a:cubicBezTo>
                    <a:pt x="1" y="20773"/>
                    <a:pt x="16046" y="22807"/>
                    <a:pt x="16046" y="22807"/>
                  </a:cubicBezTo>
                  <a:cubicBezTo>
                    <a:pt x="16313" y="17771"/>
                    <a:pt x="17547" y="15269"/>
                    <a:pt x="22117" y="11199"/>
                  </a:cubicBezTo>
                  <a:cubicBezTo>
                    <a:pt x="26653" y="7096"/>
                    <a:pt x="22117" y="1125"/>
                    <a:pt x="22117" y="1125"/>
                  </a:cubicBezTo>
                  <a:cubicBezTo>
                    <a:pt x="20764" y="454"/>
                    <a:pt x="18944" y="0"/>
                    <a:pt x="16950" y="0"/>
                  </a:cubicBezTo>
                  <a:close/>
                </a:path>
              </a:pathLst>
            </a:custGeom>
            <a:solidFill>
              <a:srgbClr val="DA4360"/>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16"/>
            <p:cNvSpPr/>
            <p:nvPr/>
          </p:nvSpPr>
          <p:spPr>
            <a:xfrm>
              <a:off x="-4301419" y="3295295"/>
              <a:ext cx="142275" cy="147925"/>
            </a:xfrm>
            <a:custGeom>
              <a:rect b="b" l="l" r="r" t="t"/>
              <a:pathLst>
                <a:path extrusionOk="0" h="5917" w="5691">
                  <a:moveTo>
                    <a:pt x="1281" y="0"/>
                  </a:moveTo>
                  <a:cubicBezTo>
                    <a:pt x="1069" y="0"/>
                    <a:pt x="884" y="98"/>
                    <a:pt x="734" y="315"/>
                  </a:cubicBezTo>
                  <a:cubicBezTo>
                    <a:pt x="0" y="1416"/>
                    <a:pt x="1568" y="3584"/>
                    <a:pt x="3469" y="5585"/>
                  </a:cubicBezTo>
                  <a:cubicBezTo>
                    <a:pt x="3710" y="5817"/>
                    <a:pt x="3986" y="5916"/>
                    <a:pt x="4251" y="5916"/>
                  </a:cubicBezTo>
                  <a:cubicBezTo>
                    <a:pt x="5016" y="5916"/>
                    <a:pt x="5691" y="5093"/>
                    <a:pt x="5171" y="4251"/>
                  </a:cubicBezTo>
                  <a:cubicBezTo>
                    <a:pt x="3776" y="2036"/>
                    <a:pt x="2247" y="0"/>
                    <a:pt x="1281" y="0"/>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6"/>
            <p:cNvSpPr/>
            <p:nvPr/>
          </p:nvSpPr>
          <p:spPr>
            <a:xfrm>
              <a:off x="-4136319" y="3417595"/>
              <a:ext cx="208125" cy="202350"/>
            </a:xfrm>
            <a:custGeom>
              <a:rect b="b" l="l" r="r" t="t"/>
              <a:pathLst>
                <a:path extrusionOk="0" h="8094" w="8325">
                  <a:moveTo>
                    <a:pt x="3892" y="1"/>
                  </a:moveTo>
                  <a:cubicBezTo>
                    <a:pt x="3686" y="1"/>
                    <a:pt x="3467" y="19"/>
                    <a:pt x="3237" y="59"/>
                  </a:cubicBezTo>
                  <a:cubicBezTo>
                    <a:pt x="1" y="627"/>
                    <a:pt x="368" y="6764"/>
                    <a:pt x="4404" y="7932"/>
                  </a:cubicBezTo>
                  <a:cubicBezTo>
                    <a:pt x="4793" y="8043"/>
                    <a:pt x="5138" y="8094"/>
                    <a:pt x="5442" y="8094"/>
                  </a:cubicBezTo>
                  <a:cubicBezTo>
                    <a:pt x="8325" y="8094"/>
                    <a:pt x="7638" y="3560"/>
                    <a:pt x="7306" y="3228"/>
                  </a:cubicBezTo>
                  <a:cubicBezTo>
                    <a:pt x="7306" y="3228"/>
                    <a:pt x="6615" y="1"/>
                    <a:pt x="3892" y="1"/>
                  </a:cubicBezTo>
                  <a:close/>
                </a:path>
              </a:pathLst>
            </a:custGeom>
            <a:solidFill>
              <a:srgbClr val="E2887F"/>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6"/>
            <p:cNvSpPr/>
            <p:nvPr/>
          </p:nvSpPr>
          <p:spPr>
            <a:xfrm>
              <a:off x="-3742694" y="3247695"/>
              <a:ext cx="120950" cy="78825"/>
            </a:xfrm>
            <a:custGeom>
              <a:rect b="b" l="l" r="r" t="t"/>
              <a:pathLst>
                <a:path extrusionOk="0" h="3153" w="4838">
                  <a:moveTo>
                    <a:pt x="3659" y="0"/>
                  </a:moveTo>
                  <a:cubicBezTo>
                    <a:pt x="2614" y="0"/>
                    <a:pt x="737" y="639"/>
                    <a:pt x="1" y="3153"/>
                  </a:cubicBezTo>
                  <a:cubicBezTo>
                    <a:pt x="1" y="3153"/>
                    <a:pt x="1594" y="1094"/>
                    <a:pt x="3603" y="1094"/>
                  </a:cubicBezTo>
                  <a:cubicBezTo>
                    <a:pt x="3938" y="1094"/>
                    <a:pt x="4285" y="1151"/>
                    <a:pt x="4637" y="1285"/>
                  </a:cubicBezTo>
                  <a:cubicBezTo>
                    <a:pt x="4637" y="1285"/>
                    <a:pt x="4837" y="484"/>
                    <a:pt x="4337" y="151"/>
                  </a:cubicBezTo>
                  <a:cubicBezTo>
                    <a:pt x="4233" y="63"/>
                    <a:pt x="3987" y="0"/>
                    <a:pt x="3659" y="0"/>
                  </a:cubicBezTo>
                  <a:close/>
                </a:path>
              </a:pathLst>
            </a:custGeom>
            <a:solidFill>
              <a:srgbClr val="DA4360"/>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6"/>
            <p:cNvSpPr/>
            <p:nvPr/>
          </p:nvSpPr>
          <p:spPr>
            <a:xfrm>
              <a:off x="-4229769" y="3998645"/>
              <a:ext cx="638875" cy="258350"/>
            </a:xfrm>
            <a:custGeom>
              <a:rect b="b" l="l" r="r" t="t"/>
              <a:pathLst>
                <a:path extrusionOk="0" h="10334" w="25555">
                  <a:moveTo>
                    <a:pt x="6141" y="1"/>
                  </a:moveTo>
                  <a:cubicBezTo>
                    <a:pt x="6141" y="1"/>
                    <a:pt x="3038" y="2636"/>
                    <a:pt x="870" y="7740"/>
                  </a:cubicBezTo>
                  <a:cubicBezTo>
                    <a:pt x="0" y="9727"/>
                    <a:pt x="3549" y="10333"/>
                    <a:pt x="8208" y="10333"/>
                  </a:cubicBezTo>
                  <a:cubicBezTo>
                    <a:pt x="15515" y="10333"/>
                    <a:pt x="25555" y="8840"/>
                    <a:pt x="25555" y="8840"/>
                  </a:cubicBezTo>
                  <a:cubicBezTo>
                    <a:pt x="17782" y="201"/>
                    <a:pt x="6141" y="1"/>
                    <a:pt x="6141" y="1"/>
                  </a:cubicBez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16"/>
            <p:cNvSpPr/>
            <p:nvPr/>
          </p:nvSpPr>
          <p:spPr>
            <a:xfrm>
              <a:off x="-4205520" y="4516520"/>
              <a:ext cx="375300" cy="702550"/>
            </a:xfrm>
            <a:custGeom>
              <a:rect b="b" l="l" r="r" t="t"/>
              <a:pathLst>
                <a:path extrusionOk="0" h="29788" w="15012">
                  <a:moveTo>
                    <a:pt x="0" y="1"/>
                  </a:moveTo>
                  <a:cubicBezTo>
                    <a:pt x="334" y="7506"/>
                    <a:pt x="1735" y="29021"/>
                    <a:pt x="1735" y="29021"/>
                  </a:cubicBezTo>
                  <a:cubicBezTo>
                    <a:pt x="1735" y="29021"/>
                    <a:pt x="5197" y="29787"/>
                    <a:pt x="8475" y="29787"/>
                  </a:cubicBezTo>
                  <a:cubicBezTo>
                    <a:pt x="11200" y="29787"/>
                    <a:pt x="13799" y="29258"/>
                    <a:pt x="14177" y="27320"/>
                  </a:cubicBezTo>
                  <a:cubicBezTo>
                    <a:pt x="15011" y="23084"/>
                    <a:pt x="14677" y="1068"/>
                    <a:pt x="14677" y="1068"/>
                  </a:cubicBezTo>
                  <a:lnTo>
                    <a:pt x="14677" y="1068"/>
                  </a:lnTo>
                  <a:cubicBezTo>
                    <a:pt x="12949" y="1263"/>
                    <a:pt x="11337" y="1341"/>
                    <a:pt x="9862" y="1341"/>
                  </a:cubicBezTo>
                  <a:cubicBezTo>
                    <a:pt x="3764" y="1341"/>
                    <a:pt x="1" y="1"/>
                    <a:pt x="0" y="1"/>
                  </a:cubicBezTo>
                  <a:close/>
                </a:path>
              </a:pathLst>
            </a:custGeom>
            <a:solidFill>
              <a:srgbClr val="E2887F"/>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9" name="Google Shape;209;p16"/>
          <p:cNvSpPr/>
          <p:nvPr/>
        </p:nvSpPr>
        <p:spPr>
          <a:xfrm>
            <a:off x="3613188" y="3116600"/>
            <a:ext cx="241200" cy="241200"/>
          </a:xfrm>
          <a:prstGeom prst="ellipse">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6"/>
          <p:cNvSpPr/>
          <p:nvPr/>
        </p:nvSpPr>
        <p:spPr>
          <a:xfrm>
            <a:off x="4451363" y="1706575"/>
            <a:ext cx="241200" cy="241200"/>
          </a:xfrm>
          <a:prstGeom prst="ellipse">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6"/>
          <p:cNvSpPr txBox="1"/>
          <p:nvPr/>
        </p:nvSpPr>
        <p:spPr>
          <a:xfrm>
            <a:off x="348550" y="314400"/>
            <a:ext cx="5421600" cy="120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chemeClr val="accent5"/>
                </a:solidFill>
                <a:latin typeface="Imbue"/>
                <a:ea typeface="Imbue"/>
                <a:cs typeface="Imbue"/>
                <a:sym typeface="Imbue"/>
              </a:rPr>
              <a:t>“Io, la bambola, ho smesso troppo presto di giocare con le bambole e i peluche, che non sono mai stata bambina. Ora voglio essere donna. Non posso dare a loro anche questo.”</a:t>
            </a:r>
            <a:endParaRPr b="1" sz="2000">
              <a:solidFill>
                <a:schemeClr val="accent5"/>
              </a:solidFill>
              <a:latin typeface="Imbue"/>
              <a:ea typeface="Imbue"/>
              <a:cs typeface="Imbue"/>
              <a:sym typeface="Imbue"/>
            </a:endParaRPr>
          </a:p>
        </p:txBody>
      </p:sp>
      <p:sp>
        <p:nvSpPr>
          <p:cNvPr id="212" name="Google Shape;212;p16"/>
          <p:cNvSpPr txBox="1"/>
          <p:nvPr/>
        </p:nvSpPr>
        <p:spPr>
          <a:xfrm>
            <a:off x="3854400" y="1499275"/>
            <a:ext cx="5122200" cy="44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B4634A"/>
                </a:solidFill>
                <a:latin typeface="Imbue"/>
                <a:ea typeface="Imbue"/>
                <a:cs typeface="Imbue"/>
                <a:sym typeface="Imbue"/>
              </a:rPr>
              <a:t>“Anna è una </a:t>
            </a:r>
            <a:r>
              <a:rPr b="1" lang="en" sz="2000">
                <a:solidFill>
                  <a:srgbClr val="B4634A"/>
                </a:solidFill>
                <a:latin typeface="Imbue"/>
                <a:ea typeface="Imbue"/>
                <a:cs typeface="Imbue"/>
                <a:sym typeface="Imbue"/>
              </a:rPr>
              <a:t>combattente</a:t>
            </a:r>
            <a:r>
              <a:rPr b="1" lang="en" sz="2000">
                <a:solidFill>
                  <a:srgbClr val="B4634A"/>
                </a:solidFill>
                <a:latin typeface="Imbue"/>
                <a:ea typeface="Imbue"/>
                <a:cs typeface="Imbue"/>
                <a:sym typeface="Imbue"/>
              </a:rPr>
              <a:t>. Ora è arrivato il momento della battaglia più difficile. Nei tre anni in cui ha rinunciato ad essere una bambina, in cui loro si sono presi la sua vita,ha avuto una grande forza ed è riuscita a sopravvivere. Ora deve usare quella forza per vivere.”</a:t>
            </a:r>
            <a:endParaRPr b="1" sz="2000">
              <a:solidFill>
                <a:srgbClr val="B4634A"/>
              </a:solidFill>
              <a:latin typeface="Imbue"/>
              <a:ea typeface="Imbue"/>
              <a:cs typeface="Imbue"/>
              <a:sym typeface="Imbue"/>
            </a:endParaRPr>
          </a:p>
        </p:txBody>
      </p:sp>
      <p:sp>
        <p:nvSpPr>
          <p:cNvPr id="213" name="Google Shape;213;p16"/>
          <p:cNvSpPr txBox="1"/>
          <p:nvPr/>
        </p:nvSpPr>
        <p:spPr>
          <a:xfrm>
            <a:off x="3103225" y="3415450"/>
            <a:ext cx="5068800" cy="78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100">
                <a:solidFill>
                  <a:schemeClr val="accent2"/>
                </a:solidFill>
                <a:latin typeface="Imbue"/>
                <a:ea typeface="Imbue"/>
                <a:cs typeface="Imbue"/>
                <a:sym typeface="Imbue"/>
              </a:rPr>
              <a:t>“Avevo tredici anni quando mi hanno violentata per la prima volta. Hanno continuato a farlo per 3 anni, Poi li ho denunciati. E la mia vita è diventata un incubo. Perchè ho osato sfidare l’omertà.”</a:t>
            </a:r>
            <a:endParaRPr b="1" sz="2100">
              <a:solidFill>
                <a:schemeClr val="accent2"/>
              </a:solidFill>
              <a:latin typeface="Imbue"/>
              <a:ea typeface="Imbue"/>
              <a:cs typeface="Imbue"/>
              <a:sym typeface="Imbu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7"/>
          <p:cNvSpPr txBox="1"/>
          <p:nvPr>
            <p:ph type="title"/>
          </p:nvPr>
        </p:nvSpPr>
        <p:spPr>
          <a:xfrm>
            <a:off x="2084350" y="123200"/>
            <a:ext cx="7717500" cy="70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chemeClr val="accent2"/>
                </a:solidFill>
              </a:rPr>
              <a:t>LEGGI CONTRO LO STALKING</a:t>
            </a:r>
            <a:endParaRPr sz="3600">
              <a:solidFill>
                <a:schemeClr val="accent2"/>
              </a:solidFill>
            </a:endParaRPr>
          </a:p>
        </p:txBody>
      </p:sp>
      <p:sp>
        <p:nvSpPr>
          <p:cNvPr id="219" name="Google Shape;219;p17"/>
          <p:cNvSpPr txBox="1"/>
          <p:nvPr/>
        </p:nvSpPr>
        <p:spPr>
          <a:xfrm>
            <a:off x="108800" y="729225"/>
            <a:ext cx="8727300" cy="81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chemeClr val="dk2"/>
                </a:solidFill>
                <a:latin typeface="Imbue"/>
                <a:ea typeface="Imbue"/>
                <a:cs typeface="Imbue"/>
                <a:sym typeface="Imbue"/>
              </a:rPr>
              <a:t>Stalking:</a:t>
            </a:r>
            <a:r>
              <a:rPr lang="en" sz="2000">
                <a:solidFill>
                  <a:schemeClr val="dk1"/>
                </a:solidFill>
                <a:latin typeface="Imbue Light"/>
                <a:ea typeface="Imbue Light"/>
                <a:cs typeface="Imbue Light"/>
                <a:sym typeface="Imbue Light"/>
              </a:rPr>
              <a:t> comportamento persecutorio tenuto da un individuo (stalker) che impone alla sua vittima attenzioni non gradite che vanno dalle telefonate, lettere, sms (di contenuto sentimentale o al contrario minatorio) fino ad appostamenti o minacce, atti vandalici e simili</a:t>
            </a:r>
            <a:endParaRPr sz="2000">
              <a:solidFill>
                <a:schemeClr val="dk1"/>
              </a:solidFill>
              <a:latin typeface="Imbue Light"/>
              <a:ea typeface="Imbue Light"/>
              <a:cs typeface="Imbue Light"/>
              <a:sym typeface="Imbue Light"/>
            </a:endParaRPr>
          </a:p>
          <a:p>
            <a:pPr indent="0" lvl="0" marL="0" rtl="0" algn="l">
              <a:spcBef>
                <a:spcPts val="0"/>
              </a:spcBef>
              <a:spcAft>
                <a:spcPts val="0"/>
              </a:spcAft>
              <a:buNone/>
            </a:pPr>
            <a:r>
              <a:rPr lang="en" sz="1900">
                <a:solidFill>
                  <a:schemeClr val="dk1"/>
                </a:solidFill>
                <a:latin typeface="Imbue"/>
                <a:ea typeface="Imbue"/>
                <a:cs typeface="Imbue"/>
                <a:sym typeface="Imbue"/>
              </a:rPr>
              <a:t>Il decreto-legge 11/2009, convertito dalla legge 38/2009, al fine di fornire una risposta più concreta nella lotta contro la violenza sulle donne, ha introdotto nel nostro ordinamento il reato di atti persecutori, detto anche stalking, inserendo nel Codice penale l'art. 612-bis</a:t>
            </a:r>
            <a:r>
              <a:rPr lang="en" sz="1900">
                <a:latin typeface="Imbue"/>
                <a:ea typeface="Imbue"/>
                <a:cs typeface="Imbue"/>
                <a:sym typeface="Imbue"/>
              </a:rPr>
              <a:t>.</a:t>
            </a:r>
            <a:endParaRPr sz="1900">
              <a:latin typeface="Imbue"/>
              <a:ea typeface="Imbue"/>
              <a:cs typeface="Imbue"/>
              <a:sym typeface="Imbue"/>
            </a:endParaRPr>
          </a:p>
          <a:p>
            <a:pPr indent="0" lvl="0" marL="0" rtl="0" algn="l">
              <a:spcBef>
                <a:spcPts val="0"/>
              </a:spcBef>
              <a:spcAft>
                <a:spcPts val="0"/>
              </a:spcAft>
              <a:buNone/>
            </a:pPr>
            <a:r>
              <a:rPr lang="en" sz="1900">
                <a:solidFill>
                  <a:schemeClr val="dk1"/>
                </a:solidFill>
                <a:latin typeface="Imbue"/>
                <a:ea typeface="Imbue"/>
                <a:cs typeface="Imbue"/>
                <a:sym typeface="Imbue"/>
              </a:rPr>
              <a:t>la pena prevista per il reato di stalking è la reclusione da un anno a sei anni e sei mesi. Il reato è stato introdotto nel 2009.</a:t>
            </a:r>
            <a:endParaRPr sz="1900">
              <a:solidFill>
                <a:schemeClr val="dk1"/>
              </a:solidFill>
              <a:latin typeface="Imbue"/>
              <a:ea typeface="Imbue"/>
              <a:cs typeface="Imbue"/>
              <a:sym typeface="Imbue"/>
            </a:endParaRPr>
          </a:p>
          <a:p>
            <a:pPr indent="0" lvl="0" marL="0" rtl="0" algn="l">
              <a:spcBef>
                <a:spcPts val="0"/>
              </a:spcBef>
              <a:spcAft>
                <a:spcPts val="0"/>
              </a:spcAft>
              <a:buNone/>
            </a:pPr>
            <a:r>
              <a:rPr b="1" lang="en" sz="2050">
                <a:solidFill>
                  <a:schemeClr val="dk2"/>
                </a:solidFill>
                <a:latin typeface="Imbue"/>
                <a:ea typeface="Imbue"/>
                <a:cs typeface="Imbue"/>
                <a:sym typeface="Imbue"/>
              </a:rPr>
              <a:t>legge n. 77 del 2013:</a:t>
            </a:r>
            <a:r>
              <a:rPr lang="en" sz="2050">
                <a:solidFill>
                  <a:schemeClr val="dk1"/>
                </a:solidFill>
                <a:latin typeface="Imbue"/>
                <a:ea typeface="Imbue"/>
                <a:cs typeface="Imbue"/>
                <a:sym typeface="Imbue"/>
              </a:rPr>
              <a:t> prevenzione e lotta contro la violenza nei confronti delle donne e la violenza</a:t>
            </a:r>
            <a:endParaRPr sz="2050">
              <a:solidFill>
                <a:schemeClr val="dk1"/>
              </a:solidFill>
              <a:latin typeface="Imbue"/>
              <a:ea typeface="Imbue"/>
              <a:cs typeface="Imbue"/>
              <a:sym typeface="Imbue"/>
            </a:endParaRPr>
          </a:p>
          <a:p>
            <a:pPr indent="0" lvl="0" marL="0" rtl="0" algn="l">
              <a:spcBef>
                <a:spcPts val="0"/>
              </a:spcBef>
              <a:spcAft>
                <a:spcPts val="0"/>
              </a:spcAft>
              <a:buNone/>
            </a:pPr>
            <a:r>
              <a:rPr lang="en" sz="2050">
                <a:solidFill>
                  <a:schemeClr val="dk1"/>
                </a:solidFill>
                <a:latin typeface="Imbue"/>
                <a:ea typeface="Imbue"/>
                <a:cs typeface="Imbue"/>
                <a:sym typeface="Imbue"/>
              </a:rPr>
              <a:t> domestica</a:t>
            </a:r>
            <a:r>
              <a:rPr lang="en" sz="2050">
                <a:solidFill>
                  <a:srgbClr val="212121"/>
                </a:solidFill>
                <a:latin typeface="Imbue"/>
                <a:ea typeface="Imbue"/>
                <a:cs typeface="Imbue"/>
                <a:sym typeface="Imbue"/>
              </a:rPr>
              <a:t>.</a:t>
            </a:r>
            <a:endParaRPr sz="2600">
              <a:solidFill>
                <a:schemeClr val="dk1"/>
              </a:solidFill>
              <a:latin typeface="Imbue"/>
              <a:ea typeface="Imbue"/>
              <a:cs typeface="Imbue"/>
              <a:sym typeface="Imbue"/>
            </a:endParaRPr>
          </a:p>
        </p:txBody>
      </p:sp>
      <p:sp>
        <p:nvSpPr>
          <p:cNvPr id="220" name="Google Shape;220;p17"/>
          <p:cNvSpPr txBox="1"/>
          <p:nvPr/>
        </p:nvSpPr>
        <p:spPr>
          <a:xfrm>
            <a:off x="108800" y="2074775"/>
            <a:ext cx="7515900" cy="185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000"/>
              </a:spcBef>
              <a:spcAft>
                <a:spcPts val="0"/>
              </a:spcAft>
              <a:buNone/>
            </a:pPr>
            <a:r>
              <a:t/>
            </a:r>
            <a:endParaRPr sz="1700">
              <a:solidFill>
                <a:srgbClr val="040C28"/>
              </a:solidFill>
              <a:latin typeface="Imbue"/>
              <a:ea typeface="Imbue"/>
              <a:cs typeface="Imbue"/>
              <a:sym typeface="Imbue"/>
            </a:endParaRPr>
          </a:p>
          <a:p>
            <a:pPr indent="0" lvl="0" marL="0" rtl="0" algn="l">
              <a:lnSpc>
                <a:spcPct val="115000"/>
              </a:lnSpc>
              <a:spcBef>
                <a:spcPts val="1000"/>
              </a:spcBef>
              <a:spcAft>
                <a:spcPts val="0"/>
              </a:spcAft>
              <a:buNone/>
            </a:pPr>
            <a:r>
              <a:t/>
            </a:r>
            <a:endParaRPr sz="900">
              <a:solidFill>
                <a:srgbClr val="040C28"/>
              </a:solidFill>
            </a:endParaRPr>
          </a:p>
          <a:p>
            <a:pPr indent="0" lvl="0" marL="0" rtl="0" algn="l">
              <a:spcBef>
                <a:spcPts val="1000"/>
              </a:spcBef>
              <a:spcAft>
                <a:spcPts val="0"/>
              </a:spcAft>
              <a:buNone/>
            </a:pPr>
            <a:r>
              <a:t/>
            </a:r>
            <a:endParaRPr sz="1100">
              <a:solidFill>
                <a:schemeClr val="dk1"/>
              </a:solidFill>
              <a:latin typeface="Poppins Light"/>
              <a:ea typeface="Poppins Light"/>
              <a:cs typeface="Poppins Light"/>
              <a:sym typeface="Poppins Light"/>
            </a:endParaRPr>
          </a:p>
        </p:txBody>
      </p:sp>
      <p:sp>
        <p:nvSpPr>
          <p:cNvPr id="221" name="Google Shape;221;p17"/>
          <p:cNvSpPr txBox="1"/>
          <p:nvPr/>
        </p:nvSpPr>
        <p:spPr>
          <a:xfrm>
            <a:off x="2176375" y="2793025"/>
            <a:ext cx="4178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solidFill>
                <a:schemeClr val="dk1"/>
              </a:solidFill>
              <a:latin typeface="Poppins Light"/>
              <a:ea typeface="Poppins Light"/>
              <a:cs typeface="Poppins Light"/>
              <a:sym typeface="Poppins 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8"/>
          <p:cNvSpPr txBox="1"/>
          <p:nvPr>
            <p:ph type="title"/>
          </p:nvPr>
        </p:nvSpPr>
        <p:spPr>
          <a:xfrm>
            <a:off x="2084350" y="123200"/>
            <a:ext cx="7717500" cy="70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chemeClr val="accent2"/>
                </a:solidFill>
              </a:rPr>
              <a:t>LEGGI CONTRO LA VIOLENZA</a:t>
            </a:r>
            <a:endParaRPr sz="3600">
              <a:solidFill>
                <a:schemeClr val="accent2"/>
              </a:solidFill>
            </a:endParaRPr>
          </a:p>
        </p:txBody>
      </p:sp>
      <p:sp>
        <p:nvSpPr>
          <p:cNvPr id="227" name="Google Shape;227;p18"/>
          <p:cNvSpPr txBox="1"/>
          <p:nvPr/>
        </p:nvSpPr>
        <p:spPr>
          <a:xfrm>
            <a:off x="79775" y="1208025"/>
            <a:ext cx="8727300" cy="812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000"/>
              </a:spcBef>
              <a:spcAft>
                <a:spcPts val="0"/>
              </a:spcAft>
              <a:buNone/>
            </a:pPr>
            <a:r>
              <a:rPr b="1" lang="en" sz="1950">
                <a:solidFill>
                  <a:schemeClr val="dk2"/>
                </a:solidFill>
                <a:latin typeface="Imbue"/>
                <a:ea typeface="Imbue"/>
                <a:cs typeface="Imbue"/>
                <a:sym typeface="Imbue"/>
              </a:rPr>
              <a:t>legge n. 69 del 2019 (c.d. codice rosso):</a:t>
            </a:r>
            <a:r>
              <a:rPr lang="en" sz="1950">
                <a:solidFill>
                  <a:srgbClr val="212121"/>
                </a:solidFill>
                <a:latin typeface="Imbue"/>
                <a:ea typeface="Imbue"/>
                <a:cs typeface="Imbue"/>
                <a:sym typeface="Imbue"/>
              </a:rPr>
              <a:t> ha rafforzato le tutele processuali delle vittime di reati violenti, con particolare riferimento ai reati di violenza sessuale e domestica, ha introdotto alcuni nuovi reati nel codice penale (tra cui il delitto di deformazione dell'aspetto della persona mediante lesioni permanenti al viso, quello di diffusione illecita di immagini o video sessualmente espliciti e quello di costrizione o induzione al matrimonio) ed aumentato le pene previste per i reati che più frequentemente sono commessi contro vittime di genere femminile (maltrattamenti, atti persecutori, violenza sessuale).</a:t>
            </a:r>
            <a:endParaRPr sz="1950">
              <a:solidFill>
                <a:srgbClr val="212121"/>
              </a:solidFill>
              <a:latin typeface="Imbue"/>
              <a:ea typeface="Imbue"/>
              <a:cs typeface="Imbue"/>
              <a:sym typeface="Imbue"/>
            </a:endParaRPr>
          </a:p>
          <a:p>
            <a:pPr indent="0" lvl="0" marL="0" rtl="0" algn="l">
              <a:lnSpc>
                <a:spcPct val="115000"/>
              </a:lnSpc>
              <a:spcBef>
                <a:spcPts val="1000"/>
              </a:spcBef>
              <a:spcAft>
                <a:spcPts val="1000"/>
              </a:spcAft>
              <a:buNone/>
            </a:pPr>
            <a:r>
              <a:t/>
            </a:r>
            <a:endParaRPr sz="1950">
              <a:solidFill>
                <a:srgbClr val="212121"/>
              </a:solidFill>
              <a:latin typeface="Imbue"/>
              <a:ea typeface="Imbue"/>
              <a:cs typeface="Imbue"/>
              <a:sym typeface="Imbue"/>
            </a:endParaRPr>
          </a:p>
        </p:txBody>
      </p:sp>
      <p:sp>
        <p:nvSpPr>
          <p:cNvPr id="228" name="Google Shape;228;p18"/>
          <p:cNvSpPr txBox="1"/>
          <p:nvPr/>
        </p:nvSpPr>
        <p:spPr>
          <a:xfrm>
            <a:off x="108800" y="2074775"/>
            <a:ext cx="7515900" cy="185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000"/>
              </a:spcBef>
              <a:spcAft>
                <a:spcPts val="0"/>
              </a:spcAft>
              <a:buNone/>
            </a:pPr>
            <a:r>
              <a:t/>
            </a:r>
            <a:endParaRPr sz="1700">
              <a:solidFill>
                <a:srgbClr val="040C28"/>
              </a:solidFill>
              <a:latin typeface="Imbue"/>
              <a:ea typeface="Imbue"/>
              <a:cs typeface="Imbue"/>
              <a:sym typeface="Imbue"/>
            </a:endParaRPr>
          </a:p>
          <a:p>
            <a:pPr indent="0" lvl="0" marL="0" rtl="0" algn="l">
              <a:lnSpc>
                <a:spcPct val="115000"/>
              </a:lnSpc>
              <a:spcBef>
                <a:spcPts val="1000"/>
              </a:spcBef>
              <a:spcAft>
                <a:spcPts val="0"/>
              </a:spcAft>
              <a:buNone/>
            </a:pPr>
            <a:r>
              <a:t/>
            </a:r>
            <a:endParaRPr sz="900">
              <a:solidFill>
                <a:srgbClr val="040C28"/>
              </a:solidFill>
            </a:endParaRPr>
          </a:p>
          <a:p>
            <a:pPr indent="0" lvl="0" marL="0" rtl="0" algn="l">
              <a:spcBef>
                <a:spcPts val="1000"/>
              </a:spcBef>
              <a:spcAft>
                <a:spcPts val="0"/>
              </a:spcAft>
              <a:buNone/>
            </a:pPr>
            <a:r>
              <a:t/>
            </a:r>
            <a:endParaRPr sz="1100">
              <a:solidFill>
                <a:schemeClr val="dk1"/>
              </a:solidFill>
              <a:latin typeface="Poppins Light"/>
              <a:ea typeface="Poppins Light"/>
              <a:cs typeface="Poppins Light"/>
              <a:sym typeface="Poppins Light"/>
            </a:endParaRPr>
          </a:p>
        </p:txBody>
      </p:sp>
      <p:sp>
        <p:nvSpPr>
          <p:cNvPr id="229" name="Google Shape;229;p18"/>
          <p:cNvSpPr txBox="1"/>
          <p:nvPr/>
        </p:nvSpPr>
        <p:spPr>
          <a:xfrm>
            <a:off x="2198150" y="2793025"/>
            <a:ext cx="4178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solidFill>
                <a:schemeClr val="dk1"/>
              </a:solidFill>
              <a:latin typeface="Poppins Light"/>
              <a:ea typeface="Poppins Light"/>
              <a:cs typeface="Poppins Light"/>
              <a:sym typeface="Poppins 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9"/>
          <p:cNvSpPr txBox="1"/>
          <p:nvPr>
            <p:ph type="title"/>
          </p:nvPr>
        </p:nvSpPr>
        <p:spPr>
          <a:xfrm>
            <a:off x="2084350" y="123200"/>
            <a:ext cx="7717500" cy="70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chemeClr val="accent2"/>
                </a:solidFill>
              </a:rPr>
              <a:t>LEGGI CONTRO LA VIOLENZA</a:t>
            </a:r>
            <a:endParaRPr sz="3600">
              <a:solidFill>
                <a:schemeClr val="accent2"/>
              </a:solidFill>
            </a:endParaRPr>
          </a:p>
        </p:txBody>
      </p:sp>
      <p:sp>
        <p:nvSpPr>
          <p:cNvPr id="235" name="Google Shape;235;p19"/>
          <p:cNvSpPr txBox="1"/>
          <p:nvPr/>
        </p:nvSpPr>
        <p:spPr>
          <a:xfrm>
            <a:off x="208350" y="1135500"/>
            <a:ext cx="8727300" cy="812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000"/>
              </a:spcBef>
              <a:spcAft>
                <a:spcPts val="0"/>
              </a:spcAft>
              <a:buNone/>
            </a:pPr>
            <a:r>
              <a:rPr b="1" lang="en" sz="1950">
                <a:solidFill>
                  <a:schemeClr val="dk2"/>
                </a:solidFill>
                <a:latin typeface="Imbue"/>
                <a:ea typeface="Imbue"/>
                <a:cs typeface="Imbue"/>
                <a:sym typeface="Imbue"/>
              </a:rPr>
              <a:t>la legge di riforma del processo penale n. 134 del 2021:</a:t>
            </a:r>
            <a:r>
              <a:rPr lang="en" sz="1950">
                <a:solidFill>
                  <a:srgbClr val="212121"/>
                </a:solidFill>
                <a:latin typeface="Imbue"/>
                <a:ea typeface="Imbue"/>
                <a:cs typeface="Imbue"/>
                <a:sym typeface="Imbue"/>
              </a:rPr>
              <a:t> ha previsto un'estensione delle tutele per le vittime </a:t>
            </a:r>
            <a:endParaRPr sz="1950">
              <a:solidFill>
                <a:srgbClr val="212121"/>
              </a:solidFill>
              <a:latin typeface="Imbue"/>
              <a:ea typeface="Imbue"/>
              <a:cs typeface="Imbue"/>
              <a:sym typeface="Imbue"/>
            </a:endParaRPr>
          </a:p>
          <a:p>
            <a:pPr indent="0" lvl="0" marL="0" rtl="0" algn="l">
              <a:lnSpc>
                <a:spcPct val="115000"/>
              </a:lnSpc>
              <a:spcBef>
                <a:spcPts val="1000"/>
              </a:spcBef>
              <a:spcAft>
                <a:spcPts val="0"/>
              </a:spcAft>
              <a:buNone/>
            </a:pPr>
            <a:r>
              <a:rPr lang="en" sz="1950">
                <a:solidFill>
                  <a:srgbClr val="212121"/>
                </a:solidFill>
                <a:latin typeface="Imbue"/>
                <a:ea typeface="Imbue"/>
                <a:cs typeface="Imbue"/>
                <a:sym typeface="Imbue"/>
              </a:rPr>
              <a:t>di violenza domestica e di genere.</a:t>
            </a:r>
            <a:endParaRPr b="1" sz="1950">
              <a:solidFill>
                <a:schemeClr val="dk2"/>
              </a:solidFill>
              <a:latin typeface="Imbue"/>
              <a:ea typeface="Imbue"/>
              <a:cs typeface="Imbue"/>
              <a:sym typeface="Imbue"/>
            </a:endParaRPr>
          </a:p>
          <a:p>
            <a:pPr indent="0" lvl="0" marL="0" rtl="0" algn="l">
              <a:lnSpc>
                <a:spcPct val="115000"/>
              </a:lnSpc>
              <a:spcBef>
                <a:spcPts val="1000"/>
              </a:spcBef>
              <a:spcAft>
                <a:spcPts val="0"/>
              </a:spcAft>
              <a:buNone/>
            </a:pPr>
            <a:r>
              <a:rPr b="1" lang="en" sz="1950">
                <a:solidFill>
                  <a:schemeClr val="dk2"/>
                </a:solidFill>
                <a:latin typeface="Imbue"/>
                <a:ea typeface="Imbue"/>
                <a:cs typeface="Imbue"/>
                <a:sym typeface="Imbue"/>
              </a:rPr>
              <a:t>legge n. 53 del 2022:</a:t>
            </a:r>
            <a:r>
              <a:rPr lang="en" sz="1950">
                <a:solidFill>
                  <a:srgbClr val="212121"/>
                </a:solidFill>
                <a:latin typeface="Imbue"/>
                <a:ea typeface="Imbue"/>
                <a:cs typeface="Imbue"/>
                <a:sym typeface="Imbue"/>
              </a:rPr>
              <a:t> ha potenziato la raccolta di dati statistici sulla violenza di genere attraverso un maggiore coordinamento di tutti i soggetti coinvolti.</a:t>
            </a:r>
            <a:endParaRPr sz="1950">
              <a:solidFill>
                <a:srgbClr val="212121"/>
              </a:solidFill>
              <a:latin typeface="Imbue"/>
              <a:ea typeface="Imbue"/>
              <a:cs typeface="Imbue"/>
              <a:sym typeface="Imbue"/>
            </a:endParaRPr>
          </a:p>
          <a:p>
            <a:pPr indent="0" lvl="0" marL="0" rtl="0" algn="l">
              <a:lnSpc>
                <a:spcPct val="115000"/>
              </a:lnSpc>
              <a:spcBef>
                <a:spcPts val="1000"/>
              </a:spcBef>
              <a:spcAft>
                <a:spcPts val="0"/>
              </a:spcAft>
              <a:buNone/>
            </a:pPr>
            <a:r>
              <a:rPr b="1" lang="en" sz="1950">
                <a:solidFill>
                  <a:schemeClr val="dk2"/>
                </a:solidFill>
                <a:latin typeface="Imbue"/>
                <a:ea typeface="Imbue"/>
                <a:cs typeface="Imbue"/>
                <a:sym typeface="Imbue"/>
              </a:rPr>
              <a:t>legge n. 12 del 2023:</a:t>
            </a:r>
            <a:r>
              <a:rPr lang="en" sz="1950">
                <a:solidFill>
                  <a:srgbClr val="212121"/>
                </a:solidFill>
                <a:latin typeface="Imbue"/>
                <a:ea typeface="Imbue"/>
                <a:cs typeface="Imbue"/>
                <a:sym typeface="Imbue"/>
              </a:rPr>
              <a:t> prevede l'istituzione di una Commissione bicamerale d'inchiesta</a:t>
            </a:r>
            <a:endParaRPr sz="1950">
              <a:solidFill>
                <a:srgbClr val="212121"/>
              </a:solidFill>
              <a:latin typeface="Imbue"/>
              <a:ea typeface="Imbue"/>
              <a:cs typeface="Imbue"/>
              <a:sym typeface="Imbue"/>
            </a:endParaRPr>
          </a:p>
          <a:p>
            <a:pPr indent="0" lvl="0" marL="0" rtl="0" algn="l">
              <a:lnSpc>
                <a:spcPct val="107000"/>
              </a:lnSpc>
              <a:spcBef>
                <a:spcPts val="1000"/>
              </a:spcBef>
              <a:spcAft>
                <a:spcPts val="0"/>
              </a:spcAft>
              <a:buNone/>
            </a:pPr>
            <a:r>
              <a:t/>
            </a:r>
            <a:endParaRPr sz="1350">
              <a:solidFill>
                <a:srgbClr val="212121"/>
              </a:solidFill>
            </a:endParaRPr>
          </a:p>
          <a:p>
            <a:pPr indent="0" lvl="0" marL="0" rtl="0" algn="l">
              <a:lnSpc>
                <a:spcPct val="115000"/>
              </a:lnSpc>
              <a:spcBef>
                <a:spcPts val="1000"/>
              </a:spcBef>
              <a:spcAft>
                <a:spcPts val="1000"/>
              </a:spcAft>
              <a:buNone/>
            </a:pPr>
            <a:r>
              <a:t/>
            </a:r>
            <a:endParaRPr b="1" sz="1950">
              <a:solidFill>
                <a:schemeClr val="dk2"/>
              </a:solidFill>
              <a:latin typeface="Imbue"/>
              <a:ea typeface="Imbue"/>
              <a:cs typeface="Imbue"/>
              <a:sym typeface="Imbue"/>
            </a:endParaRPr>
          </a:p>
        </p:txBody>
      </p:sp>
      <p:sp>
        <p:nvSpPr>
          <p:cNvPr id="236" name="Google Shape;236;p19"/>
          <p:cNvSpPr txBox="1"/>
          <p:nvPr/>
        </p:nvSpPr>
        <p:spPr>
          <a:xfrm>
            <a:off x="108800" y="2074775"/>
            <a:ext cx="7515900" cy="185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000"/>
              </a:spcBef>
              <a:spcAft>
                <a:spcPts val="0"/>
              </a:spcAft>
              <a:buNone/>
            </a:pPr>
            <a:r>
              <a:t/>
            </a:r>
            <a:endParaRPr sz="1700">
              <a:solidFill>
                <a:srgbClr val="040C28"/>
              </a:solidFill>
              <a:latin typeface="Imbue"/>
              <a:ea typeface="Imbue"/>
              <a:cs typeface="Imbue"/>
              <a:sym typeface="Imbue"/>
            </a:endParaRPr>
          </a:p>
          <a:p>
            <a:pPr indent="0" lvl="0" marL="0" rtl="0" algn="l">
              <a:lnSpc>
                <a:spcPct val="115000"/>
              </a:lnSpc>
              <a:spcBef>
                <a:spcPts val="1000"/>
              </a:spcBef>
              <a:spcAft>
                <a:spcPts val="0"/>
              </a:spcAft>
              <a:buNone/>
            </a:pPr>
            <a:r>
              <a:t/>
            </a:r>
            <a:endParaRPr sz="900">
              <a:solidFill>
                <a:srgbClr val="040C28"/>
              </a:solidFill>
            </a:endParaRPr>
          </a:p>
          <a:p>
            <a:pPr indent="0" lvl="0" marL="0" rtl="0" algn="l">
              <a:spcBef>
                <a:spcPts val="1000"/>
              </a:spcBef>
              <a:spcAft>
                <a:spcPts val="0"/>
              </a:spcAft>
              <a:buNone/>
            </a:pPr>
            <a:r>
              <a:t/>
            </a:r>
            <a:endParaRPr sz="1100">
              <a:solidFill>
                <a:schemeClr val="dk1"/>
              </a:solidFill>
              <a:latin typeface="Poppins Light"/>
              <a:ea typeface="Poppins Light"/>
              <a:cs typeface="Poppins Light"/>
              <a:sym typeface="Poppins Light"/>
            </a:endParaRPr>
          </a:p>
        </p:txBody>
      </p:sp>
      <p:sp>
        <p:nvSpPr>
          <p:cNvPr id="237" name="Google Shape;237;p19"/>
          <p:cNvSpPr txBox="1"/>
          <p:nvPr/>
        </p:nvSpPr>
        <p:spPr>
          <a:xfrm>
            <a:off x="2198150" y="2793025"/>
            <a:ext cx="4178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solidFill>
                <a:schemeClr val="dk1"/>
              </a:solidFill>
              <a:latin typeface="Poppins Light"/>
              <a:ea typeface="Poppins Light"/>
              <a:cs typeface="Poppins Light"/>
              <a:sym typeface="Poppins 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grpSp>
        <p:nvGrpSpPr>
          <p:cNvPr id="242" name="Google Shape;242;p20"/>
          <p:cNvGrpSpPr/>
          <p:nvPr/>
        </p:nvGrpSpPr>
        <p:grpSpPr>
          <a:xfrm>
            <a:off x="438407" y="1052979"/>
            <a:ext cx="2984602" cy="2822388"/>
            <a:chOff x="334560" y="802750"/>
            <a:chExt cx="3532491" cy="3340500"/>
          </a:xfrm>
        </p:grpSpPr>
        <p:sp>
          <p:nvSpPr>
            <p:cNvPr id="243" name="Google Shape;243;p20"/>
            <p:cNvSpPr/>
            <p:nvPr/>
          </p:nvSpPr>
          <p:spPr>
            <a:xfrm>
              <a:off x="526551" y="802750"/>
              <a:ext cx="3340500" cy="3340500"/>
            </a:xfrm>
            <a:prstGeom prst="ellipse">
              <a:avLst/>
            </a:prstGeom>
            <a:solidFill>
              <a:schemeClr val="dk2"/>
            </a:solidFill>
            <a:ln>
              <a:noFill/>
            </a:ln>
            <a:effectLst>
              <a:outerShdw blurRad="85725" rotWithShape="0" algn="bl" dir="2940000" dist="85725">
                <a:schemeClr val="dk1">
                  <a:alpha val="7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44" name="Google Shape;244;p20"/>
            <p:cNvGrpSpPr/>
            <p:nvPr/>
          </p:nvGrpSpPr>
          <p:grpSpPr>
            <a:xfrm>
              <a:off x="334560" y="1116798"/>
              <a:ext cx="3263487" cy="2998153"/>
              <a:chOff x="1308600" y="756975"/>
              <a:chExt cx="4822650" cy="4430550"/>
            </a:xfrm>
          </p:grpSpPr>
          <p:sp>
            <p:nvSpPr>
              <p:cNvPr id="245" name="Google Shape;245;p20"/>
              <p:cNvSpPr/>
              <p:nvPr/>
            </p:nvSpPr>
            <p:spPr>
              <a:xfrm>
                <a:off x="3387600" y="926225"/>
                <a:ext cx="2077225" cy="2912825"/>
              </a:xfrm>
              <a:custGeom>
                <a:rect b="b" l="l" r="r" t="t"/>
                <a:pathLst>
                  <a:path extrusionOk="0" h="116513" w="83089">
                    <a:moveTo>
                      <a:pt x="62964" y="0"/>
                    </a:moveTo>
                    <a:cubicBezTo>
                      <a:pt x="62809" y="0"/>
                      <a:pt x="62700" y="33"/>
                      <a:pt x="62645" y="96"/>
                    </a:cubicBezTo>
                    <a:cubicBezTo>
                      <a:pt x="62645" y="96"/>
                      <a:pt x="62456" y="79"/>
                      <a:pt x="62089" y="79"/>
                    </a:cubicBezTo>
                    <a:cubicBezTo>
                      <a:pt x="59089" y="79"/>
                      <a:pt x="44186" y="1191"/>
                      <a:pt x="23350" y="21611"/>
                    </a:cubicBezTo>
                    <a:cubicBezTo>
                      <a:pt x="0" y="44528"/>
                      <a:pt x="434" y="100768"/>
                      <a:pt x="4470" y="116512"/>
                    </a:cubicBezTo>
                    <a:cubicBezTo>
                      <a:pt x="4470" y="116512"/>
                      <a:pt x="4142" y="87851"/>
                      <a:pt x="31759" y="87851"/>
                    </a:cubicBezTo>
                    <a:cubicBezTo>
                      <a:pt x="32011" y="87851"/>
                      <a:pt x="32266" y="87854"/>
                      <a:pt x="32523" y="87859"/>
                    </a:cubicBezTo>
                    <a:cubicBezTo>
                      <a:pt x="33158" y="87871"/>
                      <a:pt x="33786" y="87877"/>
                      <a:pt x="34407" y="87877"/>
                    </a:cubicBezTo>
                    <a:cubicBezTo>
                      <a:pt x="61316" y="87877"/>
                      <a:pt x="75048" y="76585"/>
                      <a:pt x="77689" y="54968"/>
                    </a:cubicBezTo>
                    <a:cubicBezTo>
                      <a:pt x="83088" y="10449"/>
                      <a:pt x="65714" y="0"/>
                      <a:pt x="62964" y="0"/>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0"/>
              <p:cNvSpPr/>
              <p:nvPr/>
            </p:nvSpPr>
            <p:spPr>
              <a:xfrm>
                <a:off x="1768925" y="1803400"/>
                <a:ext cx="2231625" cy="2741175"/>
              </a:xfrm>
              <a:custGeom>
                <a:rect b="b" l="l" r="r" t="t"/>
                <a:pathLst>
                  <a:path extrusionOk="0" h="109647" w="89265">
                    <a:moveTo>
                      <a:pt x="82860" y="0"/>
                    </a:moveTo>
                    <a:cubicBezTo>
                      <a:pt x="82859" y="1"/>
                      <a:pt x="48132" y="31626"/>
                      <a:pt x="35620" y="31626"/>
                    </a:cubicBezTo>
                    <a:cubicBezTo>
                      <a:pt x="35555" y="31626"/>
                      <a:pt x="35490" y="31625"/>
                      <a:pt x="35426" y="31623"/>
                    </a:cubicBezTo>
                    <a:cubicBezTo>
                      <a:pt x="35303" y="31620"/>
                      <a:pt x="35182" y="31618"/>
                      <a:pt x="35064" y="31618"/>
                    </a:cubicBezTo>
                    <a:cubicBezTo>
                      <a:pt x="23267" y="31618"/>
                      <a:pt x="32278" y="47877"/>
                      <a:pt x="24352" y="52104"/>
                    </a:cubicBezTo>
                    <a:cubicBezTo>
                      <a:pt x="16346" y="56341"/>
                      <a:pt x="1" y="61845"/>
                      <a:pt x="8073" y="76989"/>
                    </a:cubicBezTo>
                    <a:cubicBezTo>
                      <a:pt x="11909" y="84127"/>
                      <a:pt x="27921" y="80258"/>
                      <a:pt x="24719" y="94034"/>
                    </a:cubicBezTo>
                    <a:cubicBezTo>
                      <a:pt x="23329" y="100027"/>
                      <a:pt x="16771" y="100977"/>
                      <a:pt x="12754" y="100977"/>
                    </a:cubicBezTo>
                    <a:cubicBezTo>
                      <a:pt x="10891" y="100977"/>
                      <a:pt x="9575" y="100773"/>
                      <a:pt x="9574" y="100773"/>
                    </a:cubicBezTo>
                    <a:lnTo>
                      <a:pt x="9574" y="100773"/>
                    </a:lnTo>
                    <a:cubicBezTo>
                      <a:pt x="9575" y="100773"/>
                      <a:pt x="19842" y="109646"/>
                      <a:pt x="28284" y="109646"/>
                    </a:cubicBezTo>
                    <a:cubicBezTo>
                      <a:pt x="32636" y="109646"/>
                      <a:pt x="36503" y="107288"/>
                      <a:pt x="38228" y="100139"/>
                    </a:cubicBezTo>
                    <a:cubicBezTo>
                      <a:pt x="40930" y="88864"/>
                      <a:pt x="36193" y="88764"/>
                      <a:pt x="42698" y="81459"/>
                    </a:cubicBezTo>
                    <a:cubicBezTo>
                      <a:pt x="48502" y="74954"/>
                      <a:pt x="50103" y="75922"/>
                      <a:pt x="52338" y="62312"/>
                    </a:cubicBezTo>
                    <a:cubicBezTo>
                      <a:pt x="54540" y="48735"/>
                      <a:pt x="59243" y="46667"/>
                      <a:pt x="70718" y="40896"/>
                    </a:cubicBezTo>
                    <a:cubicBezTo>
                      <a:pt x="89264" y="31557"/>
                      <a:pt x="82860" y="1"/>
                      <a:pt x="82860" y="0"/>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0"/>
              <p:cNvSpPr/>
              <p:nvPr/>
            </p:nvSpPr>
            <p:spPr>
              <a:xfrm>
                <a:off x="2890575" y="2515575"/>
                <a:ext cx="3240675" cy="2375050"/>
              </a:xfrm>
              <a:custGeom>
                <a:rect b="b" l="l" r="r" t="t"/>
                <a:pathLst>
                  <a:path extrusionOk="0" h="95002" w="129627">
                    <a:moveTo>
                      <a:pt x="50203" y="1"/>
                    </a:moveTo>
                    <a:lnTo>
                      <a:pt x="50203" y="1"/>
                    </a:lnTo>
                    <a:cubicBezTo>
                      <a:pt x="50503" y="4404"/>
                      <a:pt x="49202" y="20115"/>
                      <a:pt x="47634" y="22050"/>
                    </a:cubicBezTo>
                    <a:cubicBezTo>
                      <a:pt x="46100" y="24084"/>
                      <a:pt x="22283" y="33658"/>
                      <a:pt x="18814" y="34125"/>
                    </a:cubicBezTo>
                    <a:cubicBezTo>
                      <a:pt x="12309" y="34525"/>
                      <a:pt x="0" y="39796"/>
                      <a:pt x="1835" y="50970"/>
                    </a:cubicBezTo>
                    <a:cubicBezTo>
                      <a:pt x="3670" y="62145"/>
                      <a:pt x="14010" y="95002"/>
                      <a:pt x="14010" y="95002"/>
                    </a:cubicBezTo>
                    <a:lnTo>
                      <a:pt x="118085" y="95002"/>
                    </a:lnTo>
                    <a:cubicBezTo>
                      <a:pt x="118085" y="95002"/>
                      <a:pt x="125990" y="61311"/>
                      <a:pt x="127825" y="50136"/>
                    </a:cubicBezTo>
                    <a:cubicBezTo>
                      <a:pt x="129626" y="38928"/>
                      <a:pt x="119752" y="34525"/>
                      <a:pt x="113248" y="34125"/>
                    </a:cubicBezTo>
                    <a:cubicBezTo>
                      <a:pt x="109712" y="33691"/>
                      <a:pt x="83393" y="24985"/>
                      <a:pt x="81792" y="23017"/>
                    </a:cubicBezTo>
                    <a:cubicBezTo>
                      <a:pt x="80258" y="21016"/>
                      <a:pt x="81525" y="4437"/>
                      <a:pt x="81792" y="1"/>
                    </a:cubicBezTo>
                    <a:lnTo>
                      <a:pt x="81792" y="1"/>
                    </a:lnTo>
                    <a:lnTo>
                      <a:pt x="65981" y="1735"/>
                    </a:lnTo>
                    <a:lnTo>
                      <a:pt x="50203" y="1"/>
                    </a:lnTo>
                    <a:close/>
                  </a:path>
                </a:pathLst>
              </a:custGeom>
              <a:solidFill>
                <a:srgbClr val="FFA59E"/>
              </a:solidFill>
              <a:ln>
                <a:noFill/>
              </a:ln>
              <a:effectLst>
                <a:outerShdw blurRad="85725" rotWithShape="0" algn="bl" dir="4200000" dist="95250">
                  <a:schemeClr val="dk1">
                    <a:alpha val="64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0"/>
              <p:cNvSpPr/>
              <p:nvPr/>
            </p:nvSpPr>
            <p:spPr>
              <a:xfrm>
                <a:off x="5509100" y="4216800"/>
                <a:ext cx="155975" cy="673000"/>
              </a:xfrm>
              <a:custGeom>
                <a:rect b="b" l="l" r="r" t="t"/>
                <a:pathLst>
                  <a:path extrusionOk="0" h="26920" w="6239">
                    <a:moveTo>
                      <a:pt x="4237" y="0"/>
                    </a:moveTo>
                    <a:cubicBezTo>
                      <a:pt x="2402" y="734"/>
                      <a:pt x="1535" y="6271"/>
                      <a:pt x="234" y="11508"/>
                    </a:cubicBezTo>
                    <a:lnTo>
                      <a:pt x="1" y="26920"/>
                    </a:lnTo>
                    <a:lnTo>
                      <a:pt x="4237" y="26319"/>
                    </a:lnTo>
                    <a:cubicBezTo>
                      <a:pt x="6238" y="21816"/>
                      <a:pt x="4237" y="4103"/>
                      <a:pt x="4237" y="0"/>
                    </a:cubicBezTo>
                    <a:close/>
                  </a:path>
                </a:pathLst>
              </a:custGeom>
              <a:solidFill>
                <a:srgbClr val="FFA59E"/>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0"/>
              <p:cNvSpPr/>
              <p:nvPr/>
            </p:nvSpPr>
            <p:spPr>
              <a:xfrm>
                <a:off x="4158150" y="4152875"/>
                <a:ext cx="629625" cy="184875"/>
              </a:xfrm>
              <a:custGeom>
                <a:rect b="b" l="l" r="r" t="t"/>
                <a:pathLst>
                  <a:path extrusionOk="0" h="7395" w="25185">
                    <a:moveTo>
                      <a:pt x="12317" y="0"/>
                    </a:moveTo>
                    <a:cubicBezTo>
                      <a:pt x="9175" y="0"/>
                      <a:pt x="4960" y="1530"/>
                      <a:pt x="0" y="3458"/>
                    </a:cubicBezTo>
                    <a:cubicBezTo>
                      <a:pt x="0" y="3458"/>
                      <a:pt x="4804" y="7361"/>
                      <a:pt x="8473" y="7394"/>
                    </a:cubicBezTo>
                    <a:cubicBezTo>
                      <a:pt x="12175" y="7394"/>
                      <a:pt x="25185" y="4659"/>
                      <a:pt x="25185" y="4659"/>
                    </a:cubicBezTo>
                    <a:cubicBezTo>
                      <a:pt x="25185" y="4659"/>
                      <a:pt x="18814" y="3024"/>
                      <a:pt x="15678" y="889"/>
                    </a:cubicBezTo>
                    <a:cubicBezTo>
                      <a:pt x="14762" y="269"/>
                      <a:pt x="13634" y="0"/>
                      <a:pt x="12317" y="0"/>
                    </a:cubicBezTo>
                    <a:close/>
                  </a:path>
                </a:pathLst>
              </a:custGeom>
              <a:solidFill>
                <a:srgbClr val="FFA59E"/>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0"/>
              <p:cNvSpPr/>
              <p:nvPr/>
            </p:nvSpPr>
            <p:spPr>
              <a:xfrm>
                <a:off x="3265825" y="4249875"/>
                <a:ext cx="2342550" cy="640750"/>
              </a:xfrm>
              <a:custGeom>
                <a:rect b="b" l="l" r="r" t="t"/>
                <a:pathLst>
                  <a:path extrusionOk="0" h="25630" w="93702">
                    <a:moveTo>
                      <a:pt x="52962" y="1"/>
                    </a:moveTo>
                    <a:cubicBezTo>
                      <a:pt x="50447" y="1"/>
                      <a:pt x="48081" y="182"/>
                      <a:pt x="45967" y="579"/>
                    </a:cubicBezTo>
                    <a:cubicBezTo>
                      <a:pt x="44795" y="467"/>
                      <a:pt x="43510" y="415"/>
                      <a:pt x="42140" y="415"/>
                    </a:cubicBezTo>
                    <a:cubicBezTo>
                      <a:pt x="27483" y="415"/>
                      <a:pt x="2960" y="6359"/>
                      <a:pt x="1" y="9318"/>
                    </a:cubicBezTo>
                    <a:lnTo>
                      <a:pt x="4237" y="25630"/>
                    </a:lnTo>
                    <a:lnTo>
                      <a:pt x="89732" y="25630"/>
                    </a:lnTo>
                    <a:cubicBezTo>
                      <a:pt x="89732" y="25630"/>
                      <a:pt x="93701" y="19125"/>
                      <a:pt x="91133" y="11186"/>
                    </a:cubicBezTo>
                    <a:cubicBezTo>
                      <a:pt x="86089" y="5774"/>
                      <a:pt x="67156" y="1"/>
                      <a:pt x="52962" y="1"/>
                    </a:cubicBezTo>
                    <a:close/>
                  </a:path>
                </a:pathLst>
              </a:custGeom>
              <a:solidFill>
                <a:schemeClr val="accent2"/>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0"/>
              <p:cNvSpPr/>
              <p:nvPr/>
            </p:nvSpPr>
            <p:spPr>
              <a:xfrm>
                <a:off x="3265825" y="4184125"/>
                <a:ext cx="2278325" cy="345425"/>
              </a:xfrm>
              <a:custGeom>
                <a:rect b="b" l="l" r="r" t="t"/>
                <a:pathLst>
                  <a:path extrusionOk="0" h="13817" w="91133">
                    <a:moveTo>
                      <a:pt x="33581" y="1"/>
                    </a:moveTo>
                    <a:cubicBezTo>
                      <a:pt x="19070" y="1"/>
                      <a:pt x="2472" y="9477"/>
                      <a:pt x="1" y="11948"/>
                    </a:cubicBezTo>
                    <a:lnTo>
                      <a:pt x="91133" y="13816"/>
                    </a:lnTo>
                    <a:cubicBezTo>
                      <a:pt x="86089" y="8404"/>
                      <a:pt x="67156" y="2631"/>
                      <a:pt x="52962" y="2631"/>
                    </a:cubicBezTo>
                    <a:cubicBezTo>
                      <a:pt x="50447" y="2631"/>
                      <a:pt x="48081" y="2812"/>
                      <a:pt x="45967" y="3209"/>
                    </a:cubicBezTo>
                    <a:cubicBezTo>
                      <a:pt x="42358" y="908"/>
                      <a:pt x="38069" y="1"/>
                      <a:pt x="33581" y="1"/>
                    </a:cubicBezTo>
                    <a:close/>
                  </a:path>
                </a:pathLst>
              </a:custGeom>
              <a:solidFill>
                <a:srgbClr val="B59FC4"/>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0"/>
              <p:cNvSpPr/>
              <p:nvPr/>
            </p:nvSpPr>
            <p:spPr>
              <a:xfrm>
                <a:off x="3265825" y="4184125"/>
                <a:ext cx="2278325" cy="345425"/>
              </a:xfrm>
              <a:custGeom>
                <a:rect b="b" l="l" r="r" t="t"/>
                <a:pathLst>
                  <a:path extrusionOk="0" h="13817" w="91133">
                    <a:moveTo>
                      <a:pt x="33581" y="1"/>
                    </a:moveTo>
                    <a:cubicBezTo>
                      <a:pt x="19070" y="1"/>
                      <a:pt x="2472" y="9477"/>
                      <a:pt x="1" y="11948"/>
                    </a:cubicBezTo>
                    <a:lnTo>
                      <a:pt x="91133" y="13816"/>
                    </a:lnTo>
                    <a:cubicBezTo>
                      <a:pt x="86447" y="8788"/>
                      <a:pt x="70315" y="1454"/>
                      <a:pt x="56392" y="1454"/>
                    </a:cubicBezTo>
                    <a:cubicBezTo>
                      <a:pt x="52673" y="1454"/>
                      <a:pt x="49111" y="1978"/>
                      <a:pt x="45967" y="3209"/>
                    </a:cubicBezTo>
                    <a:cubicBezTo>
                      <a:pt x="42358" y="908"/>
                      <a:pt x="38069" y="1"/>
                      <a:pt x="33581" y="1"/>
                    </a:cubicBezTo>
                    <a:close/>
                  </a:path>
                </a:pathLst>
              </a:custGeom>
              <a:solidFill>
                <a:schemeClr val="accent2"/>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20"/>
              <p:cNvSpPr/>
              <p:nvPr/>
            </p:nvSpPr>
            <p:spPr>
              <a:xfrm>
                <a:off x="4088925" y="2515575"/>
                <a:ext cx="846450" cy="541250"/>
              </a:xfrm>
              <a:custGeom>
                <a:rect b="b" l="l" r="r" t="t"/>
                <a:pathLst>
                  <a:path extrusionOk="0" h="21650" w="33858">
                    <a:moveTo>
                      <a:pt x="2302" y="1"/>
                    </a:moveTo>
                    <a:cubicBezTo>
                      <a:pt x="2569" y="4137"/>
                      <a:pt x="1435" y="18447"/>
                      <a:pt x="0" y="21649"/>
                    </a:cubicBezTo>
                    <a:cubicBezTo>
                      <a:pt x="834" y="20348"/>
                      <a:pt x="4137" y="16579"/>
                      <a:pt x="14944" y="14311"/>
                    </a:cubicBezTo>
                    <a:cubicBezTo>
                      <a:pt x="28121" y="11575"/>
                      <a:pt x="33191" y="4437"/>
                      <a:pt x="33858" y="1"/>
                    </a:cubicBezTo>
                    <a:lnTo>
                      <a:pt x="33858" y="1"/>
                    </a:lnTo>
                    <a:lnTo>
                      <a:pt x="18080" y="1735"/>
                    </a:lnTo>
                    <a:lnTo>
                      <a:pt x="2302" y="1"/>
                    </a:lnTo>
                    <a:close/>
                  </a:path>
                </a:pathLst>
              </a:custGeom>
              <a:solidFill>
                <a:srgbClr val="FFA59E"/>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0"/>
              <p:cNvSpPr/>
              <p:nvPr/>
            </p:nvSpPr>
            <p:spPr>
              <a:xfrm>
                <a:off x="3838150" y="1792650"/>
                <a:ext cx="194925" cy="378700"/>
              </a:xfrm>
              <a:custGeom>
                <a:rect b="b" l="l" r="r" t="t"/>
                <a:pathLst>
                  <a:path extrusionOk="0" h="15148" w="7797">
                    <a:moveTo>
                      <a:pt x="3418" y="1"/>
                    </a:moveTo>
                    <a:cubicBezTo>
                      <a:pt x="1915" y="1"/>
                      <a:pt x="1" y="1280"/>
                      <a:pt x="91" y="4533"/>
                    </a:cubicBezTo>
                    <a:cubicBezTo>
                      <a:pt x="175" y="8583"/>
                      <a:pt x="1469" y="15147"/>
                      <a:pt x="4392" y="15147"/>
                    </a:cubicBezTo>
                    <a:cubicBezTo>
                      <a:pt x="4936" y="15147"/>
                      <a:pt x="5536" y="14920"/>
                      <a:pt x="6195" y="14407"/>
                    </a:cubicBezTo>
                    <a:cubicBezTo>
                      <a:pt x="7797" y="11172"/>
                      <a:pt x="5028" y="797"/>
                      <a:pt x="5028" y="797"/>
                    </a:cubicBezTo>
                    <a:cubicBezTo>
                      <a:pt x="4759" y="291"/>
                      <a:pt x="4135" y="1"/>
                      <a:pt x="3418" y="1"/>
                    </a:cubicBezTo>
                    <a:close/>
                  </a:path>
                </a:pathLst>
              </a:custGeom>
              <a:solidFill>
                <a:srgbClr val="FFA59E"/>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0"/>
              <p:cNvSpPr/>
              <p:nvPr/>
            </p:nvSpPr>
            <p:spPr>
              <a:xfrm>
                <a:off x="5030425" y="1792650"/>
                <a:ext cx="196025" cy="378700"/>
              </a:xfrm>
              <a:custGeom>
                <a:rect b="b" l="l" r="r" t="t"/>
                <a:pathLst>
                  <a:path extrusionOk="0" h="15148" w="7841">
                    <a:moveTo>
                      <a:pt x="4413" y="1"/>
                    </a:moveTo>
                    <a:cubicBezTo>
                      <a:pt x="3695" y="1"/>
                      <a:pt x="3072" y="291"/>
                      <a:pt x="2803" y="797"/>
                    </a:cubicBezTo>
                    <a:cubicBezTo>
                      <a:pt x="2803" y="797"/>
                      <a:pt x="1" y="11172"/>
                      <a:pt x="1635" y="14407"/>
                    </a:cubicBezTo>
                    <a:cubicBezTo>
                      <a:pt x="2294" y="14920"/>
                      <a:pt x="2895" y="15147"/>
                      <a:pt x="3439" y="15147"/>
                    </a:cubicBezTo>
                    <a:cubicBezTo>
                      <a:pt x="6362" y="15147"/>
                      <a:pt x="7660" y="8583"/>
                      <a:pt x="7773" y="4533"/>
                    </a:cubicBezTo>
                    <a:cubicBezTo>
                      <a:pt x="7841" y="1280"/>
                      <a:pt x="5919" y="1"/>
                      <a:pt x="4413" y="1"/>
                    </a:cubicBezTo>
                    <a:close/>
                  </a:path>
                </a:pathLst>
              </a:custGeom>
              <a:solidFill>
                <a:srgbClr val="FFA59E"/>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0"/>
              <p:cNvSpPr/>
              <p:nvPr/>
            </p:nvSpPr>
            <p:spPr>
              <a:xfrm>
                <a:off x="3955500" y="1124575"/>
                <a:ext cx="1178350" cy="1552800"/>
              </a:xfrm>
              <a:custGeom>
                <a:rect b="b" l="l" r="r" t="t"/>
                <a:pathLst>
                  <a:path extrusionOk="0" h="62112" w="47134">
                    <a:moveTo>
                      <a:pt x="25552" y="1"/>
                    </a:moveTo>
                    <a:cubicBezTo>
                      <a:pt x="13377" y="1"/>
                      <a:pt x="234" y="6772"/>
                      <a:pt x="234" y="16679"/>
                    </a:cubicBezTo>
                    <a:cubicBezTo>
                      <a:pt x="234" y="21016"/>
                      <a:pt x="434" y="26753"/>
                      <a:pt x="234" y="29188"/>
                    </a:cubicBezTo>
                    <a:cubicBezTo>
                      <a:pt x="0" y="31623"/>
                      <a:pt x="2002" y="50203"/>
                      <a:pt x="5738" y="54039"/>
                    </a:cubicBezTo>
                    <a:cubicBezTo>
                      <a:pt x="9440" y="57875"/>
                      <a:pt x="16979" y="62112"/>
                      <a:pt x="24751" y="62112"/>
                    </a:cubicBezTo>
                    <a:cubicBezTo>
                      <a:pt x="32490" y="62112"/>
                      <a:pt x="41196" y="54373"/>
                      <a:pt x="42364" y="51804"/>
                    </a:cubicBezTo>
                    <a:cubicBezTo>
                      <a:pt x="43531" y="49269"/>
                      <a:pt x="45866" y="35059"/>
                      <a:pt x="46500" y="30789"/>
                    </a:cubicBezTo>
                    <a:cubicBezTo>
                      <a:pt x="47134" y="26553"/>
                      <a:pt x="45466" y="12943"/>
                      <a:pt x="45199" y="9674"/>
                    </a:cubicBezTo>
                    <a:cubicBezTo>
                      <a:pt x="44999" y="6372"/>
                      <a:pt x="37794" y="1"/>
                      <a:pt x="25552" y="1"/>
                    </a:cubicBezTo>
                    <a:close/>
                  </a:path>
                </a:pathLst>
              </a:custGeom>
              <a:solidFill>
                <a:srgbClr val="FFA59E"/>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0"/>
              <p:cNvSpPr/>
              <p:nvPr/>
            </p:nvSpPr>
            <p:spPr>
              <a:xfrm>
                <a:off x="3991350" y="1635775"/>
                <a:ext cx="404475" cy="128450"/>
              </a:xfrm>
              <a:custGeom>
                <a:rect b="b" l="l" r="r" t="t"/>
                <a:pathLst>
                  <a:path extrusionOk="0" h="5138" w="16179">
                    <a:moveTo>
                      <a:pt x="6365" y="0"/>
                    </a:moveTo>
                    <a:cubicBezTo>
                      <a:pt x="5510" y="0"/>
                      <a:pt x="4782" y="65"/>
                      <a:pt x="4337" y="234"/>
                    </a:cubicBezTo>
                    <a:cubicBezTo>
                      <a:pt x="2703" y="835"/>
                      <a:pt x="67" y="3903"/>
                      <a:pt x="1" y="5138"/>
                    </a:cubicBezTo>
                    <a:cubicBezTo>
                      <a:pt x="1669" y="3088"/>
                      <a:pt x="3672" y="2041"/>
                      <a:pt x="6686" y="2041"/>
                    </a:cubicBezTo>
                    <a:cubicBezTo>
                      <a:pt x="7106" y="2041"/>
                      <a:pt x="7545" y="2061"/>
                      <a:pt x="8006" y="2102"/>
                    </a:cubicBezTo>
                    <a:cubicBezTo>
                      <a:pt x="11742" y="2502"/>
                      <a:pt x="16179" y="3770"/>
                      <a:pt x="16179" y="3770"/>
                    </a:cubicBezTo>
                    <a:cubicBezTo>
                      <a:pt x="16012" y="2069"/>
                      <a:pt x="14444" y="835"/>
                      <a:pt x="13043" y="634"/>
                    </a:cubicBezTo>
                    <a:cubicBezTo>
                      <a:pt x="12016" y="488"/>
                      <a:pt x="8713" y="0"/>
                      <a:pt x="6365" y="0"/>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20"/>
              <p:cNvSpPr/>
              <p:nvPr/>
            </p:nvSpPr>
            <p:spPr>
              <a:xfrm>
                <a:off x="4651825" y="1635775"/>
                <a:ext cx="389475" cy="128450"/>
              </a:xfrm>
              <a:custGeom>
                <a:rect b="b" l="l" r="r" t="t"/>
                <a:pathLst>
                  <a:path extrusionOk="0" h="5138" w="15579">
                    <a:moveTo>
                      <a:pt x="9820" y="0"/>
                    </a:moveTo>
                    <a:cubicBezTo>
                      <a:pt x="7480" y="0"/>
                      <a:pt x="4188" y="488"/>
                      <a:pt x="3136" y="634"/>
                    </a:cubicBezTo>
                    <a:cubicBezTo>
                      <a:pt x="1735" y="835"/>
                      <a:pt x="167" y="2069"/>
                      <a:pt x="1" y="3770"/>
                    </a:cubicBezTo>
                    <a:cubicBezTo>
                      <a:pt x="1" y="3770"/>
                      <a:pt x="4437" y="2502"/>
                      <a:pt x="8173" y="2102"/>
                    </a:cubicBezTo>
                    <a:cubicBezTo>
                      <a:pt x="8634" y="2061"/>
                      <a:pt x="9064" y="2041"/>
                      <a:pt x="9468" y="2041"/>
                    </a:cubicBezTo>
                    <a:cubicBezTo>
                      <a:pt x="12362" y="2041"/>
                      <a:pt x="13880" y="3088"/>
                      <a:pt x="15578" y="5138"/>
                    </a:cubicBezTo>
                    <a:cubicBezTo>
                      <a:pt x="15478" y="3903"/>
                      <a:pt x="13477" y="835"/>
                      <a:pt x="11842" y="234"/>
                    </a:cubicBezTo>
                    <a:cubicBezTo>
                      <a:pt x="11397" y="65"/>
                      <a:pt x="10672" y="0"/>
                      <a:pt x="9820" y="0"/>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20"/>
              <p:cNvSpPr/>
              <p:nvPr/>
            </p:nvSpPr>
            <p:spPr>
              <a:xfrm>
                <a:off x="1308600" y="756975"/>
                <a:ext cx="3931175" cy="2869425"/>
              </a:xfrm>
              <a:custGeom>
                <a:rect b="b" l="l" r="r" t="t"/>
                <a:pathLst>
                  <a:path extrusionOk="0" h="114777" w="157247">
                    <a:moveTo>
                      <a:pt x="126150" y="0"/>
                    </a:moveTo>
                    <a:cubicBezTo>
                      <a:pt x="118799" y="0"/>
                      <a:pt x="110512" y="1810"/>
                      <a:pt x="103975" y="7366"/>
                    </a:cubicBezTo>
                    <a:cubicBezTo>
                      <a:pt x="90401" y="18872"/>
                      <a:pt x="95145" y="34167"/>
                      <a:pt x="79070" y="34167"/>
                    </a:cubicBezTo>
                    <a:cubicBezTo>
                      <a:pt x="78554" y="34167"/>
                      <a:pt x="78016" y="34151"/>
                      <a:pt x="77456" y="34119"/>
                    </a:cubicBezTo>
                    <a:cubicBezTo>
                      <a:pt x="69801" y="33680"/>
                      <a:pt x="63352" y="32941"/>
                      <a:pt x="57725" y="32941"/>
                    </a:cubicBezTo>
                    <a:cubicBezTo>
                      <a:pt x="50088" y="32941"/>
                      <a:pt x="43965" y="34302"/>
                      <a:pt x="38395" y="39623"/>
                    </a:cubicBezTo>
                    <a:cubicBezTo>
                      <a:pt x="36728" y="41209"/>
                      <a:pt x="34492" y="41527"/>
                      <a:pt x="31785" y="41527"/>
                    </a:cubicBezTo>
                    <a:cubicBezTo>
                      <a:pt x="29971" y="41527"/>
                      <a:pt x="27945" y="41384"/>
                      <a:pt x="25738" y="41384"/>
                    </a:cubicBezTo>
                    <a:cubicBezTo>
                      <a:pt x="23000" y="41384"/>
                      <a:pt x="19984" y="41605"/>
                      <a:pt x="16746" y="42591"/>
                    </a:cubicBezTo>
                    <a:cubicBezTo>
                      <a:pt x="6972" y="45560"/>
                      <a:pt x="1" y="57402"/>
                      <a:pt x="1" y="57402"/>
                    </a:cubicBezTo>
                    <a:cubicBezTo>
                      <a:pt x="1" y="57402"/>
                      <a:pt x="976" y="57198"/>
                      <a:pt x="2486" y="57198"/>
                    </a:cubicBezTo>
                    <a:cubicBezTo>
                      <a:pt x="5981" y="57198"/>
                      <a:pt x="12339" y="58288"/>
                      <a:pt x="16112" y="65508"/>
                    </a:cubicBezTo>
                    <a:cubicBezTo>
                      <a:pt x="17712" y="68572"/>
                      <a:pt x="21858" y="69507"/>
                      <a:pt x="26252" y="69507"/>
                    </a:cubicBezTo>
                    <a:cubicBezTo>
                      <a:pt x="29917" y="69507"/>
                      <a:pt x="33754" y="68856"/>
                      <a:pt x="36429" y="68248"/>
                    </a:cubicBezTo>
                    <a:lnTo>
                      <a:pt x="36429" y="68248"/>
                    </a:lnTo>
                    <a:cubicBezTo>
                      <a:pt x="25789" y="73029"/>
                      <a:pt x="18335" y="91460"/>
                      <a:pt x="35426" y="114776"/>
                    </a:cubicBezTo>
                    <a:cubicBezTo>
                      <a:pt x="34592" y="112208"/>
                      <a:pt x="28921" y="94595"/>
                      <a:pt x="58643" y="87323"/>
                    </a:cubicBezTo>
                    <a:cubicBezTo>
                      <a:pt x="88364" y="80018"/>
                      <a:pt x="95936" y="51931"/>
                      <a:pt x="100172" y="42258"/>
                    </a:cubicBezTo>
                    <a:cubicBezTo>
                      <a:pt x="101310" y="42499"/>
                      <a:pt x="102340" y="42611"/>
                      <a:pt x="103278" y="42611"/>
                    </a:cubicBezTo>
                    <a:cubicBezTo>
                      <a:pt x="115985" y="42611"/>
                      <a:pt x="111877" y="21986"/>
                      <a:pt x="130794" y="20309"/>
                    </a:cubicBezTo>
                    <a:cubicBezTo>
                      <a:pt x="133193" y="20104"/>
                      <a:pt x="135278" y="20025"/>
                      <a:pt x="137068" y="20025"/>
                    </a:cubicBezTo>
                    <a:cubicBezTo>
                      <a:pt x="143167" y="20025"/>
                      <a:pt x="145838" y="20943"/>
                      <a:pt x="145838" y="20943"/>
                    </a:cubicBezTo>
                    <a:cubicBezTo>
                      <a:pt x="145838" y="27447"/>
                      <a:pt x="152710" y="32618"/>
                      <a:pt x="152543" y="39055"/>
                    </a:cubicBezTo>
                    <a:cubicBezTo>
                      <a:pt x="154878" y="30149"/>
                      <a:pt x="157246" y="8200"/>
                      <a:pt x="145805" y="6866"/>
                    </a:cubicBezTo>
                    <a:cubicBezTo>
                      <a:pt x="145204" y="5865"/>
                      <a:pt x="144504" y="4964"/>
                      <a:pt x="143670" y="4197"/>
                    </a:cubicBezTo>
                    <a:cubicBezTo>
                      <a:pt x="141731" y="2365"/>
                      <a:pt x="134552" y="0"/>
                      <a:pt x="126150" y="0"/>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20"/>
              <p:cNvSpPr/>
              <p:nvPr/>
            </p:nvSpPr>
            <p:spPr>
              <a:xfrm>
                <a:off x="2416075" y="2700700"/>
                <a:ext cx="2033125" cy="2486825"/>
              </a:xfrm>
              <a:custGeom>
                <a:rect b="b" l="l" r="r" t="t"/>
                <a:pathLst>
                  <a:path extrusionOk="0" h="99473" w="81325">
                    <a:moveTo>
                      <a:pt x="69016" y="1"/>
                    </a:moveTo>
                    <a:lnTo>
                      <a:pt x="69016" y="1"/>
                    </a:lnTo>
                    <a:cubicBezTo>
                      <a:pt x="46900" y="3370"/>
                      <a:pt x="13843" y="6039"/>
                      <a:pt x="11475" y="35560"/>
                    </a:cubicBezTo>
                    <a:cubicBezTo>
                      <a:pt x="9373" y="61745"/>
                      <a:pt x="28454" y="55741"/>
                      <a:pt x="14210" y="68050"/>
                    </a:cubicBezTo>
                    <a:cubicBezTo>
                      <a:pt x="0" y="80325"/>
                      <a:pt x="22516" y="91166"/>
                      <a:pt x="22516" y="91166"/>
                    </a:cubicBezTo>
                    <a:cubicBezTo>
                      <a:pt x="22516" y="91166"/>
                      <a:pt x="21148" y="76222"/>
                      <a:pt x="27787" y="68450"/>
                    </a:cubicBezTo>
                    <a:lnTo>
                      <a:pt x="27787" y="68450"/>
                    </a:lnTo>
                    <a:cubicBezTo>
                      <a:pt x="27186" y="70618"/>
                      <a:pt x="26719" y="73120"/>
                      <a:pt x="26552" y="76122"/>
                    </a:cubicBezTo>
                    <a:cubicBezTo>
                      <a:pt x="25051" y="99472"/>
                      <a:pt x="38227" y="99472"/>
                      <a:pt x="38227" y="99472"/>
                    </a:cubicBezTo>
                    <a:cubicBezTo>
                      <a:pt x="38227" y="99472"/>
                      <a:pt x="34858" y="90766"/>
                      <a:pt x="50970" y="81626"/>
                    </a:cubicBezTo>
                    <a:cubicBezTo>
                      <a:pt x="67048" y="72486"/>
                      <a:pt x="81325" y="55741"/>
                      <a:pt x="74520" y="44466"/>
                    </a:cubicBezTo>
                    <a:cubicBezTo>
                      <a:pt x="67748" y="33225"/>
                      <a:pt x="66914" y="17714"/>
                      <a:pt x="69016" y="1"/>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0"/>
              <p:cNvSpPr/>
              <p:nvPr/>
            </p:nvSpPr>
            <p:spPr>
              <a:xfrm>
                <a:off x="1624675" y="1604100"/>
                <a:ext cx="1998950" cy="416425"/>
              </a:xfrm>
              <a:custGeom>
                <a:rect b="b" l="l" r="r" t="t"/>
                <a:pathLst>
                  <a:path extrusionOk="0" h="16657" w="79958">
                    <a:moveTo>
                      <a:pt x="79957" y="0"/>
                    </a:moveTo>
                    <a:lnTo>
                      <a:pt x="79957" y="0"/>
                    </a:lnTo>
                    <a:cubicBezTo>
                      <a:pt x="79957" y="0"/>
                      <a:pt x="79695" y="191"/>
                      <a:pt x="79224" y="547"/>
                    </a:cubicBezTo>
                    <a:lnTo>
                      <a:pt x="79224" y="547"/>
                    </a:lnTo>
                    <a:cubicBezTo>
                      <a:pt x="79546" y="354"/>
                      <a:pt x="79793" y="171"/>
                      <a:pt x="79957" y="0"/>
                    </a:cubicBezTo>
                    <a:close/>
                    <a:moveTo>
                      <a:pt x="79224" y="547"/>
                    </a:moveTo>
                    <a:lnTo>
                      <a:pt x="79224" y="547"/>
                    </a:lnTo>
                    <a:cubicBezTo>
                      <a:pt x="75572" y="2737"/>
                      <a:pt x="62317" y="6141"/>
                      <a:pt x="51954" y="6141"/>
                    </a:cubicBezTo>
                    <a:cubicBezTo>
                      <a:pt x="49687" y="6141"/>
                      <a:pt x="47559" y="5978"/>
                      <a:pt x="45699" y="5604"/>
                    </a:cubicBezTo>
                    <a:cubicBezTo>
                      <a:pt x="44703" y="5409"/>
                      <a:pt x="43802" y="5322"/>
                      <a:pt x="42979" y="5322"/>
                    </a:cubicBezTo>
                    <a:cubicBezTo>
                      <a:pt x="35934" y="5322"/>
                      <a:pt x="34580" y="11719"/>
                      <a:pt x="27690" y="11719"/>
                    </a:cubicBezTo>
                    <a:cubicBezTo>
                      <a:pt x="26438" y="11719"/>
                      <a:pt x="25002" y="11508"/>
                      <a:pt x="23317" y="11008"/>
                    </a:cubicBezTo>
                    <a:cubicBezTo>
                      <a:pt x="21510" y="10461"/>
                      <a:pt x="19577" y="10238"/>
                      <a:pt x="17626" y="10238"/>
                    </a:cubicBezTo>
                    <a:cubicBezTo>
                      <a:pt x="8990" y="10238"/>
                      <a:pt x="0" y="14611"/>
                      <a:pt x="0" y="14611"/>
                    </a:cubicBezTo>
                    <a:cubicBezTo>
                      <a:pt x="0" y="14611"/>
                      <a:pt x="4847" y="13781"/>
                      <a:pt x="10863" y="13781"/>
                    </a:cubicBezTo>
                    <a:cubicBezTo>
                      <a:pt x="15434" y="13781"/>
                      <a:pt x="20679" y="14260"/>
                      <a:pt x="24985" y="15945"/>
                    </a:cubicBezTo>
                    <a:cubicBezTo>
                      <a:pt x="26243" y="16446"/>
                      <a:pt x="27386" y="16656"/>
                      <a:pt x="28456" y="16656"/>
                    </a:cubicBezTo>
                    <a:cubicBezTo>
                      <a:pt x="34048" y="16656"/>
                      <a:pt x="37640" y="10916"/>
                      <a:pt x="45111" y="10916"/>
                    </a:cubicBezTo>
                    <a:cubicBezTo>
                      <a:pt x="45539" y="10916"/>
                      <a:pt x="45979" y="10935"/>
                      <a:pt x="46433" y="10975"/>
                    </a:cubicBezTo>
                    <a:cubicBezTo>
                      <a:pt x="51695" y="11472"/>
                      <a:pt x="56208" y="12453"/>
                      <a:pt x="60120" y="12453"/>
                    </a:cubicBezTo>
                    <a:cubicBezTo>
                      <a:pt x="63548" y="12453"/>
                      <a:pt x="66514" y="11700"/>
                      <a:pt x="69116" y="9207"/>
                    </a:cubicBezTo>
                    <a:cubicBezTo>
                      <a:pt x="73465" y="5013"/>
                      <a:pt x="77594" y="1783"/>
                      <a:pt x="79224" y="547"/>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20"/>
              <p:cNvSpPr/>
              <p:nvPr/>
            </p:nvSpPr>
            <p:spPr>
              <a:xfrm>
                <a:off x="3796225" y="3001750"/>
                <a:ext cx="396975" cy="1459400"/>
              </a:xfrm>
              <a:custGeom>
                <a:rect b="b" l="l" r="r" t="t"/>
                <a:pathLst>
                  <a:path extrusionOk="0" h="58376" w="15879">
                    <a:moveTo>
                      <a:pt x="6505" y="1"/>
                    </a:moveTo>
                    <a:lnTo>
                      <a:pt x="6505" y="1"/>
                    </a:lnTo>
                    <a:cubicBezTo>
                      <a:pt x="6504" y="8"/>
                      <a:pt x="3370" y="24252"/>
                      <a:pt x="7606" y="30890"/>
                    </a:cubicBezTo>
                    <a:cubicBezTo>
                      <a:pt x="11775" y="37561"/>
                      <a:pt x="7539" y="47001"/>
                      <a:pt x="0" y="58376"/>
                    </a:cubicBezTo>
                    <a:cubicBezTo>
                      <a:pt x="13109" y="52739"/>
                      <a:pt x="15878" y="37561"/>
                      <a:pt x="11708" y="28555"/>
                    </a:cubicBezTo>
                    <a:cubicBezTo>
                      <a:pt x="7539" y="19548"/>
                      <a:pt x="5471" y="8740"/>
                      <a:pt x="6505" y="1"/>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0"/>
              <p:cNvSpPr/>
              <p:nvPr/>
            </p:nvSpPr>
            <p:spPr>
              <a:xfrm>
                <a:off x="2747975" y="2892525"/>
                <a:ext cx="961525" cy="1548625"/>
              </a:xfrm>
              <a:custGeom>
                <a:rect b="b" l="l" r="r" t="t"/>
                <a:pathLst>
                  <a:path extrusionOk="0" h="61945" w="38461">
                    <a:moveTo>
                      <a:pt x="38461" y="0"/>
                    </a:moveTo>
                    <a:cubicBezTo>
                      <a:pt x="38461" y="0"/>
                      <a:pt x="38153" y="475"/>
                      <a:pt x="37548" y="1296"/>
                    </a:cubicBezTo>
                    <a:lnTo>
                      <a:pt x="37548" y="1296"/>
                    </a:lnTo>
                    <a:cubicBezTo>
                      <a:pt x="37936" y="898"/>
                      <a:pt x="38244" y="468"/>
                      <a:pt x="38461" y="0"/>
                    </a:cubicBezTo>
                    <a:close/>
                    <a:moveTo>
                      <a:pt x="37548" y="1296"/>
                    </a:moveTo>
                    <a:cubicBezTo>
                      <a:pt x="32733" y="6239"/>
                      <a:pt x="15583" y="6492"/>
                      <a:pt x="7372" y="17913"/>
                    </a:cubicBezTo>
                    <a:cubicBezTo>
                      <a:pt x="3102" y="23850"/>
                      <a:pt x="0" y="34391"/>
                      <a:pt x="5738" y="43798"/>
                    </a:cubicBezTo>
                    <a:cubicBezTo>
                      <a:pt x="11357" y="52990"/>
                      <a:pt x="11030" y="60063"/>
                      <a:pt x="7652" y="61814"/>
                    </a:cubicBezTo>
                    <a:lnTo>
                      <a:pt x="7652" y="61814"/>
                    </a:lnTo>
                    <a:cubicBezTo>
                      <a:pt x="16632" y="57557"/>
                      <a:pt x="14360" y="50219"/>
                      <a:pt x="12743" y="42097"/>
                    </a:cubicBezTo>
                    <a:cubicBezTo>
                      <a:pt x="11108" y="33858"/>
                      <a:pt x="8006" y="25185"/>
                      <a:pt x="20014" y="17579"/>
                    </a:cubicBezTo>
                    <a:cubicBezTo>
                      <a:pt x="29399" y="11610"/>
                      <a:pt x="35381" y="4235"/>
                      <a:pt x="37548" y="1296"/>
                    </a:cubicBezTo>
                    <a:close/>
                    <a:moveTo>
                      <a:pt x="7652" y="61814"/>
                    </a:moveTo>
                    <a:cubicBezTo>
                      <a:pt x="7560" y="61858"/>
                      <a:pt x="7467" y="61901"/>
                      <a:pt x="7372" y="61944"/>
                    </a:cubicBezTo>
                    <a:cubicBezTo>
                      <a:pt x="7468" y="61905"/>
                      <a:pt x="7561" y="61861"/>
                      <a:pt x="7652" y="61814"/>
                    </a:cubicBezTo>
                    <a:close/>
                  </a:path>
                </a:pathLst>
              </a:custGeom>
              <a:solidFill>
                <a:schemeClr val="accent3"/>
              </a:solidFill>
              <a:ln>
                <a:noFill/>
              </a:ln>
              <a:effectLst>
                <a:outerShdw blurRad="57150" rotWithShape="0" algn="bl" dir="5100000" dist="3810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64" name="Google Shape;264;p20"/>
          <p:cNvGrpSpPr/>
          <p:nvPr/>
        </p:nvGrpSpPr>
        <p:grpSpPr>
          <a:xfrm>
            <a:off x="615225" y="3323238"/>
            <a:ext cx="2492350" cy="1155850"/>
            <a:chOff x="1047450" y="3409413"/>
            <a:chExt cx="2492350" cy="1155850"/>
          </a:xfrm>
        </p:grpSpPr>
        <p:grpSp>
          <p:nvGrpSpPr>
            <p:cNvPr id="265" name="Google Shape;265;p20"/>
            <p:cNvGrpSpPr/>
            <p:nvPr/>
          </p:nvGrpSpPr>
          <p:grpSpPr>
            <a:xfrm>
              <a:off x="1047450" y="3409413"/>
              <a:ext cx="2492350" cy="1140725"/>
              <a:chOff x="7462500" y="4212550"/>
              <a:chExt cx="2492350" cy="1140725"/>
            </a:xfrm>
          </p:grpSpPr>
          <p:sp>
            <p:nvSpPr>
              <p:cNvPr id="266" name="Google Shape;266;p20"/>
              <p:cNvSpPr/>
              <p:nvPr/>
            </p:nvSpPr>
            <p:spPr>
              <a:xfrm>
                <a:off x="7462500" y="4761675"/>
                <a:ext cx="871650" cy="583900"/>
              </a:xfrm>
              <a:custGeom>
                <a:rect b="b" l="l" r="r" t="t"/>
                <a:pathLst>
                  <a:path extrusionOk="0" h="23356" w="34866">
                    <a:moveTo>
                      <a:pt x="23720" y="3361"/>
                    </a:moveTo>
                    <a:cubicBezTo>
                      <a:pt x="16243" y="1"/>
                      <a:pt x="7478" y="1541"/>
                      <a:pt x="1" y="3949"/>
                    </a:cubicBezTo>
                    <a:cubicBezTo>
                      <a:pt x="1" y="3949"/>
                      <a:pt x="5573" y="6666"/>
                      <a:pt x="13442" y="16439"/>
                    </a:cubicBezTo>
                    <a:cubicBezTo>
                      <a:pt x="19967" y="23356"/>
                      <a:pt x="30805" y="21592"/>
                      <a:pt x="33157" y="19071"/>
                    </a:cubicBezTo>
                    <a:cubicBezTo>
                      <a:pt x="34137" y="18035"/>
                      <a:pt x="34865" y="8374"/>
                      <a:pt x="23720" y="3361"/>
                    </a:cubicBezTo>
                    <a:close/>
                  </a:path>
                </a:pathLst>
              </a:custGeom>
              <a:solidFill>
                <a:srgbClr val="489F8E"/>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67" name="Google Shape;267;p20"/>
              <p:cNvGrpSpPr/>
              <p:nvPr/>
            </p:nvGrpSpPr>
            <p:grpSpPr>
              <a:xfrm>
                <a:off x="7478600" y="4763775"/>
                <a:ext cx="871650" cy="583900"/>
                <a:chOff x="7478600" y="4763775"/>
                <a:chExt cx="871650" cy="583900"/>
              </a:xfrm>
            </p:grpSpPr>
            <p:sp>
              <p:nvSpPr>
                <p:cNvPr id="268" name="Google Shape;268;p20"/>
                <p:cNvSpPr/>
                <p:nvPr/>
              </p:nvSpPr>
              <p:spPr>
                <a:xfrm>
                  <a:off x="7478600" y="4763775"/>
                  <a:ext cx="871650" cy="583900"/>
                </a:xfrm>
                <a:custGeom>
                  <a:rect b="b" l="l" r="r" t="t"/>
                  <a:pathLst>
                    <a:path extrusionOk="0" h="23356" w="34866">
                      <a:moveTo>
                        <a:pt x="23720" y="3361"/>
                      </a:moveTo>
                      <a:cubicBezTo>
                        <a:pt x="16243" y="1"/>
                        <a:pt x="7506" y="1541"/>
                        <a:pt x="1" y="3949"/>
                      </a:cubicBezTo>
                      <a:cubicBezTo>
                        <a:pt x="1" y="3949"/>
                        <a:pt x="5601" y="6666"/>
                        <a:pt x="13442" y="16439"/>
                      </a:cubicBezTo>
                      <a:cubicBezTo>
                        <a:pt x="19967" y="23356"/>
                        <a:pt x="30805" y="21592"/>
                        <a:pt x="33157" y="19099"/>
                      </a:cubicBezTo>
                      <a:cubicBezTo>
                        <a:pt x="34165" y="18035"/>
                        <a:pt x="34865" y="8374"/>
                        <a:pt x="23720" y="3361"/>
                      </a:cubicBez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20"/>
                <p:cNvSpPr/>
                <p:nvPr/>
              </p:nvSpPr>
              <p:spPr>
                <a:xfrm>
                  <a:off x="7481400" y="4799325"/>
                  <a:ext cx="868850" cy="441950"/>
                </a:xfrm>
                <a:custGeom>
                  <a:rect b="b" l="l" r="r" t="t"/>
                  <a:pathLst>
                    <a:path extrusionOk="0" h="17678" w="34754">
                      <a:moveTo>
                        <a:pt x="13844" y="1"/>
                      </a:moveTo>
                      <a:cubicBezTo>
                        <a:pt x="9134" y="1"/>
                        <a:pt x="4353" y="1092"/>
                        <a:pt x="1" y="2499"/>
                      </a:cubicBezTo>
                      <a:cubicBezTo>
                        <a:pt x="22236" y="2835"/>
                        <a:pt x="21340" y="15185"/>
                        <a:pt x="33045" y="17677"/>
                      </a:cubicBezTo>
                      <a:cubicBezTo>
                        <a:pt x="34053" y="16613"/>
                        <a:pt x="34753" y="6952"/>
                        <a:pt x="23608" y="1939"/>
                      </a:cubicBezTo>
                      <a:cubicBezTo>
                        <a:pt x="20511" y="554"/>
                        <a:pt x="17196" y="1"/>
                        <a:pt x="13844" y="1"/>
                      </a:cubicBez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0" name="Google Shape;270;p20"/>
              <p:cNvSpPr/>
              <p:nvPr/>
            </p:nvSpPr>
            <p:spPr>
              <a:xfrm>
                <a:off x="8376125" y="4346525"/>
                <a:ext cx="666525" cy="946550"/>
              </a:xfrm>
              <a:custGeom>
                <a:rect b="b" l="l" r="r" t="t"/>
                <a:pathLst>
                  <a:path extrusionOk="0" h="37862" w="26661">
                    <a:moveTo>
                      <a:pt x="5097" y="26408"/>
                    </a:moveTo>
                    <a:cubicBezTo>
                      <a:pt x="0" y="18763"/>
                      <a:pt x="56" y="8766"/>
                      <a:pt x="1345" y="1"/>
                    </a:cubicBezTo>
                    <a:cubicBezTo>
                      <a:pt x="1345" y="1"/>
                      <a:pt x="5405" y="5713"/>
                      <a:pt x="17699" y="12602"/>
                    </a:cubicBezTo>
                    <a:cubicBezTo>
                      <a:pt x="26604" y="18539"/>
                      <a:pt x="26660" y="30917"/>
                      <a:pt x="24308" y="33997"/>
                    </a:cubicBezTo>
                    <a:cubicBezTo>
                      <a:pt x="23328" y="35285"/>
                      <a:pt x="12742" y="37862"/>
                      <a:pt x="5097" y="26408"/>
                    </a:cubicBezTo>
                    <a:close/>
                  </a:path>
                </a:pathLst>
              </a:custGeom>
              <a:solidFill>
                <a:srgbClr val="489F8E"/>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71" name="Google Shape;271;p20"/>
              <p:cNvGrpSpPr/>
              <p:nvPr/>
            </p:nvGrpSpPr>
            <p:grpSpPr>
              <a:xfrm>
                <a:off x="8380325" y="4361225"/>
                <a:ext cx="666525" cy="945850"/>
                <a:chOff x="8380325" y="4361225"/>
                <a:chExt cx="666525" cy="945850"/>
              </a:xfrm>
            </p:grpSpPr>
            <p:sp>
              <p:nvSpPr>
                <p:cNvPr id="272" name="Google Shape;272;p20"/>
                <p:cNvSpPr/>
                <p:nvPr/>
              </p:nvSpPr>
              <p:spPr>
                <a:xfrm>
                  <a:off x="8380325" y="4361225"/>
                  <a:ext cx="666525" cy="945850"/>
                </a:xfrm>
                <a:custGeom>
                  <a:rect b="b" l="l" r="r" t="t"/>
                  <a:pathLst>
                    <a:path extrusionOk="0" h="37834" w="26661">
                      <a:moveTo>
                        <a:pt x="5125" y="26408"/>
                      </a:moveTo>
                      <a:cubicBezTo>
                        <a:pt x="1" y="18735"/>
                        <a:pt x="57" y="8738"/>
                        <a:pt x="1345" y="1"/>
                      </a:cubicBezTo>
                      <a:cubicBezTo>
                        <a:pt x="1345" y="1"/>
                        <a:pt x="5405" y="5685"/>
                        <a:pt x="17727" y="12574"/>
                      </a:cubicBezTo>
                      <a:cubicBezTo>
                        <a:pt x="26604" y="18539"/>
                        <a:pt x="26660" y="30889"/>
                        <a:pt x="24308" y="33969"/>
                      </a:cubicBezTo>
                      <a:cubicBezTo>
                        <a:pt x="23328" y="35257"/>
                        <a:pt x="12770" y="37834"/>
                        <a:pt x="5125" y="26408"/>
                      </a:cubicBez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20"/>
                <p:cNvSpPr/>
                <p:nvPr/>
              </p:nvSpPr>
              <p:spPr>
                <a:xfrm>
                  <a:off x="8381025" y="4364025"/>
                  <a:ext cx="607700" cy="876150"/>
                </a:xfrm>
                <a:custGeom>
                  <a:rect b="b" l="l" r="r" t="t"/>
                  <a:pathLst>
                    <a:path extrusionOk="0" h="35046" w="24308">
                      <a:moveTo>
                        <a:pt x="1317" y="1"/>
                      </a:moveTo>
                      <a:lnTo>
                        <a:pt x="1317" y="1"/>
                      </a:lnTo>
                      <a:cubicBezTo>
                        <a:pt x="29" y="8710"/>
                        <a:pt x="1" y="18651"/>
                        <a:pt x="5097" y="26296"/>
                      </a:cubicBezTo>
                      <a:cubicBezTo>
                        <a:pt x="9788" y="33306"/>
                        <a:pt x="15574" y="35045"/>
                        <a:pt x="19573" y="35045"/>
                      </a:cubicBezTo>
                      <a:cubicBezTo>
                        <a:pt x="22092" y="35045"/>
                        <a:pt x="23901" y="34355"/>
                        <a:pt x="24280" y="33857"/>
                      </a:cubicBezTo>
                      <a:cubicBezTo>
                        <a:pt x="24308" y="33857"/>
                        <a:pt x="24308" y="33829"/>
                        <a:pt x="24308" y="33829"/>
                      </a:cubicBezTo>
                      <a:cubicBezTo>
                        <a:pt x="19351" y="21311"/>
                        <a:pt x="5825" y="24588"/>
                        <a:pt x="1317" y="1"/>
                      </a:cubicBez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4" name="Google Shape;274;p20"/>
              <p:cNvSpPr/>
              <p:nvPr/>
            </p:nvSpPr>
            <p:spPr>
              <a:xfrm>
                <a:off x="8809475" y="4212550"/>
                <a:ext cx="1135575" cy="1135825"/>
              </a:xfrm>
              <a:custGeom>
                <a:rect b="b" l="l" r="r" t="t"/>
                <a:pathLst>
                  <a:path extrusionOk="0" h="45433" w="45423">
                    <a:moveTo>
                      <a:pt x="19424" y="0"/>
                    </a:moveTo>
                    <a:cubicBezTo>
                      <a:pt x="19341" y="0"/>
                      <a:pt x="19260" y="4"/>
                      <a:pt x="19183" y="11"/>
                    </a:cubicBezTo>
                    <a:cubicBezTo>
                      <a:pt x="18483" y="123"/>
                      <a:pt x="17839" y="571"/>
                      <a:pt x="17335" y="1215"/>
                    </a:cubicBezTo>
                    <a:cubicBezTo>
                      <a:pt x="17223" y="1355"/>
                      <a:pt x="17111" y="1523"/>
                      <a:pt x="16999" y="1719"/>
                    </a:cubicBezTo>
                    <a:cubicBezTo>
                      <a:pt x="16915" y="1887"/>
                      <a:pt x="16803" y="2055"/>
                      <a:pt x="16747" y="2279"/>
                    </a:cubicBezTo>
                    <a:cubicBezTo>
                      <a:pt x="16579" y="2643"/>
                      <a:pt x="16495" y="3063"/>
                      <a:pt x="16439" y="3483"/>
                    </a:cubicBezTo>
                    <a:cubicBezTo>
                      <a:pt x="16327" y="4772"/>
                      <a:pt x="16495" y="6004"/>
                      <a:pt x="16747" y="7124"/>
                    </a:cubicBezTo>
                    <a:cubicBezTo>
                      <a:pt x="16243" y="6116"/>
                      <a:pt x="15543" y="5052"/>
                      <a:pt x="14591" y="4155"/>
                    </a:cubicBezTo>
                    <a:cubicBezTo>
                      <a:pt x="14283" y="3875"/>
                      <a:pt x="13947" y="3651"/>
                      <a:pt x="13583" y="3455"/>
                    </a:cubicBezTo>
                    <a:cubicBezTo>
                      <a:pt x="13387" y="3371"/>
                      <a:pt x="13219" y="3287"/>
                      <a:pt x="13023" y="3203"/>
                    </a:cubicBezTo>
                    <a:cubicBezTo>
                      <a:pt x="12826" y="3147"/>
                      <a:pt x="12630" y="3091"/>
                      <a:pt x="12434" y="3063"/>
                    </a:cubicBezTo>
                    <a:cubicBezTo>
                      <a:pt x="12196" y="3012"/>
                      <a:pt x="11957" y="2987"/>
                      <a:pt x="11724" y="2987"/>
                    </a:cubicBezTo>
                    <a:cubicBezTo>
                      <a:pt x="11193" y="2987"/>
                      <a:pt x="10696" y="3118"/>
                      <a:pt x="10306" y="3371"/>
                    </a:cubicBezTo>
                    <a:cubicBezTo>
                      <a:pt x="9998" y="3567"/>
                      <a:pt x="9746" y="3819"/>
                      <a:pt x="9550" y="4127"/>
                    </a:cubicBezTo>
                    <a:cubicBezTo>
                      <a:pt x="9354" y="4436"/>
                      <a:pt x="9186" y="4800"/>
                      <a:pt x="9102" y="5192"/>
                    </a:cubicBezTo>
                    <a:cubicBezTo>
                      <a:pt x="8990" y="5556"/>
                      <a:pt x="8962" y="5976"/>
                      <a:pt x="8962" y="6396"/>
                    </a:cubicBezTo>
                    <a:cubicBezTo>
                      <a:pt x="8990" y="6816"/>
                      <a:pt x="9074" y="7236"/>
                      <a:pt x="9186" y="7628"/>
                    </a:cubicBezTo>
                    <a:cubicBezTo>
                      <a:pt x="9606" y="8860"/>
                      <a:pt x="10278" y="9952"/>
                      <a:pt x="10978" y="10848"/>
                    </a:cubicBezTo>
                    <a:cubicBezTo>
                      <a:pt x="10726" y="10652"/>
                      <a:pt x="10502" y="10484"/>
                      <a:pt x="10278" y="10316"/>
                    </a:cubicBezTo>
                    <a:cubicBezTo>
                      <a:pt x="9858" y="10036"/>
                      <a:pt x="9466" y="9812"/>
                      <a:pt x="9074" y="9588"/>
                    </a:cubicBezTo>
                    <a:cubicBezTo>
                      <a:pt x="8654" y="9364"/>
                      <a:pt x="8206" y="9168"/>
                      <a:pt x="7786" y="9028"/>
                    </a:cubicBezTo>
                    <a:cubicBezTo>
                      <a:pt x="7366" y="8888"/>
                      <a:pt x="6946" y="8804"/>
                      <a:pt x="6554" y="8804"/>
                    </a:cubicBezTo>
                    <a:cubicBezTo>
                      <a:pt x="6456" y="8797"/>
                      <a:pt x="6356" y="8794"/>
                      <a:pt x="6255" y="8794"/>
                    </a:cubicBezTo>
                    <a:cubicBezTo>
                      <a:pt x="5953" y="8794"/>
                      <a:pt x="5644" y="8825"/>
                      <a:pt x="5349" y="8888"/>
                    </a:cubicBezTo>
                    <a:cubicBezTo>
                      <a:pt x="4957" y="9000"/>
                      <a:pt x="4593" y="9140"/>
                      <a:pt x="4285" y="9336"/>
                    </a:cubicBezTo>
                    <a:cubicBezTo>
                      <a:pt x="4033" y="9476"/>
                      <a:pt x="3809" y="9672"/>
                      <a:pt x="3613" y="9924"/>
                    </a:cubicBezTo>
                    <a:lnTo>
                      <a:pt x="3501" y="10064"/>
                    </a:lnTo>
                    <a:cubicBezTo>
                      <a:pt x="3333" y="10316"/>
                      <a:pt x="3221" y="10652"/>
                      <a:pt x="3137" y="11044"/>
                    </a:cubicBezTo>
                    <a:cubicBezTo>
                      <a:pt x="3081" y="11408"/>
                      <a:pt x="3109" y="11800"/>
                      <a:pt x="3165" y="12193"/>
                    </a:cubicBezTo>
                    <a:cubicBezTo>
                      <a:pt x="3305" y="12977"/>
                      <a:pt x="3697" y="13761"/>
                      <a:pt x="4257" y="14377"/>
                    </a:cubicBezTo>
                    <a:cubicBezTo>
                      <a:pt x="4845" y="15049"/>
                      <a:pt x="5574" y="15609"/>
                      <a:pt x="6442" y="16169"/>
                    </a:cubicBezTo>
                    <a:cubicBezTo>
                      <a:pt x="6666" y="16309"/>
                      <a:pt x="6918" y="16449"/>
                      <a:pt x="7198" y="16589"/>
                    </a:cubicBezTo>
                    <a:cubicBezTo>
                      <a:pt x="6890" y="16505"/>
                      <a:pt x="6610" y="16449"/>
                      <a:pt x="6330" y="16393"/>
                    </a:cubicBezTo>
                    <a:cubicBezTo>
                      <a:pt x="5624" y="16256"/>
                      <a:pt x="4959" y="16187"/>
                      <a:pt x="4326" y="16187"/>
                    </a:cubicBezTo>
                    <a:cubicBezTo>
                      <a:pt x="4055" y="16187"/>
                      <a:pt x="3790" y="16200"/>
                      <a:pt x="3529" y="16225"/>
                    </a:cubicBezTo>
                    <a:cubicBezTo>
                      <a:pt x="3109" y="16253"/>
                      <a:pt x="2717" y="16337"/>
                      <a:pt x="2325" y="16505"/>
                    </a:cubicBezTo>
                    <a:cubicBezTo>
                      <a:pt x="1961" y="16645"/>
                      <a:pt x="1597" y="16841"/>
                      <a:pt x="1261" y="17093"/>
                    </a:cubicBezTo>
                    <a:cubicBezTo>
                      <a:pt x="953" y="17317"/>
                      <a:pt x="673" y="17597"/>
                      <a:pt x="449" y="17905"/>
                    </a:cubicBezTo>
                    <a:cubicBezTo>
                      <a:pt x="365" y="18073"/>
                      <a:pt x="253" y="18213"/>
                      <a:pt x="197" y="18381"/>
                    </a:cubicBezTo>
                    <a:cubicBezTo>
                      <a:pt x="141" y="18549"/>
                      <a:pt x="85" y="18717"/>
                      <a:pt x="57" y="18885"/>
                    </a:cubicBezTo>
                    <a:cubicBezTo>
                      <a:pt x="1" y="19249"/>
                      <a:pt x="29" y="19585"/>
                      <a:pt x="113" y="19950"/>
                    </a:cubicBezTo>
                    <a:cubicBezTo>
                      <a:pt x="225" y="20342"/>
                      <a:pt x="393" y="20678"/>
                      <a:pt x="617" y="20986"/>
                    </a:cubicBezTo>
                    <a:cubicBezTo>
                      <a:pt x="841" y="21322"/>
                      <a:pt x="1093" y="21630"/>
                      <a:pt x="1429" y="21882"/>
                    </a:cubicBezTo>
                    <a:cubicBezTo>
                      <a:pt x="1737" y="22162"/>
                      <a:pt x="2101" y="22386"/>
                      <a:pt x="2493" y="22554"/>
                    </a:cubicBezTo>
                    <a:cubicBezTo>
                      <a:pt x="3277" y="22918"/>
                      <a:pt x="4173" y="23142"/>
                      <a:pt x="5181" y="23282"/>
                    </a:cubicBezTo>
                    <a:cubicBezTo>
                      <a:pt x="5462" y="23338"/>
                      <a:pt x="5770" y="23366"/>
                      <a:pt x="6078" y="23366"/>
                    </a:cubicBezTo>
                    <a:cubicBezTo>
                      <a:pt x="5770" y="23422"/>
                      <a:pt x="5490" y="23478"/>
                      <a:pt x="5209" y="23534"/>
                    </a:cubicBezTo>
                    <a:cubicBezTo>
                      <a:pt x="4201" y="23786"/>
                      <a:pt x="3361" y="24094"/>
                      <a:pt x="2577" y="24542"/>
                    </a:cubicBezTo>
                    <a:cubicBezTo>
                      <a:pt x="2213" y="24738"/>
                      <a:pt x="1877" y="24990"/>
                      <a:pt x="1569" y="25270"/>
                    </a:cubicBezTo>
                    <a:cubicBezTo>
                      <a:pt x="1261" y="25578"/>
                      <a:pt x="1009" y="25914"/>
                      <a:pt x="841" y="26250"/>
                    </a:cubicBezTo>
                    <a:cubicBezTo>
                      <a:pt x="645" y="26614"/>
                      <a:pt x="505" y="26978"/>
                      <a:pt x="449" y="27342"/>
                    </a:cubicBezTo>
                    <a:cubicBezTo>
                      <a:pt x="393" y="27707"/>
                      <a:pt x="393" y="28071"/>
                      <a:pt x="477" y="28379"/>
                    </a:cubicBezTo>
                    <a:cubicBezTo>
                      <a:pt x="561" y="28715"/>
                      <a:pt x="729" y="29023"/>
                      <a:pt x="981" y="29331"/>
                    </a:cubicBezTo>
                    <a:cubicBezTo>
                      <a:pt x="1177" y="29611"/>
                      <a:pt x="1485" y="29863"/>
                      <a:pt x="1849" y="30087"/>
                    </a:cubicBezTo>
                    <a:cubicBezTo>
                      <a:pt x="2017" y="30199"/>
                      <a:pt x="2185" y="30283"/>
                      <a:pt x="2381" y="30367"/>
                    </a:cubicBezTo>
                    <a:cubicBezTo>
                      <a:pt x="2577" y="30451"/>
                      <a:pt x="2773" y="30507"/>
                      <a:pt x="2969" y="30563"/>
                    </a:cubicBezTo>
                    <a:cubicBezTo>
                      <a:pt x="3361" y="30675"/>
                      <a:pt x="3781" y="30731"/>
                      <a:pt x="4173" y="30731"/>
                    </a:cubicBezTo>
                    <a:cubicBezTo>
                      <a:pt x="5265" y="30731"/>
                      <a:pt x="6274" y="30507"/>
                      <a:pt x="7198" y="30227"/>
                    </a:cubicBezTo>
                    <a:lnTo>
                      <a:pt x="7198" y="30227"/>
                    </a:lnTo>
                    <a:cubicBezTo>
                      <a:pt x="7170" y="30255"/>
                      <a:pt x="7114" y="30311"/>
                      <a:pt x="7058" y="30339"/>
                    </a:cubicBezTo>
                    <a:cubicBezTo>
                      <a:pt x="6246" y="30955"/>
                      <a:pt x="5602" y="31599"/>
                      <a:pt x="5069" y="32299"/>
                    </a:cubicBezTo>
                    <a:cubicBezTo>
                      <a:pt x="4565" y="32971"/>
                      <a:pt x="4257" y="33783"/>
                      <a:pt x="4173" y="34567"/>
                    </a:cubicBezTo>
                    <a:cubicBezTo>
                      <a:pt x="4145" y="34987"/>
                      <a:pt x="4173" y="35380"/>
                      <a:pt x="4257" y="35716"/>
                    </a:cubicBezTo>
                    <a:cubicBezTo>
                      <a:pt x="4369" y="36108"/>
                      <a:pt x="4509" y="36444"/>
                      <a:pt x="4705" y="36668"/>
                    </a:cubicBezTo>
                    <a:cubicBezTo>
                      <a:pt x="4957" y="36948"/>
                      <a:pt x="5237" y="37172"/>
                      <a:pt x="5574" y="37340"/>
                    </a:cubicBezTo>
                    <a:cubicBezTo>
                      <a:pt x="5882" y="37508"/>
                      <a:pt x="6274" y="37620"/>
                      <a:pt x="6666" y="37676"/>
                    </a:cubicBezTo>
                    <a:cubicBezTo>
                      <a:pt x="6851" y="37701"/>
                      <a:pt x="7037" y="37714"/>
                      <a:pt x="7224" y="37714"/>
                    </a:cubicBezTo>
                    <a:cubicBezTo>
                      <a:pt x="7857" y="37714"/>
                      <a:pt x="8490" y="37571"/>
                      <a:pt x="9074" y="37312"/>
                    </a:cubicBezTo>
                    <a:cubicBezTo>
                      <a:pt x="9886" y="36948"/>
                      <a:pt x="10670" y="36444"/>
                      <a:pt x="11426" y="35800"/>
                    </a:cubicBezTo>
                    <a:cubicBezTo>
                      <a:pt x="11790" y="35492"/>
                      <a:pt x="12154" y="35155"/>
                      <a:pt x="12518" y="34763"/>
                    </a:cubicBezTo>
                    <a:lnTo>
                      <a:pt x="12518" y="34763"/>
                    </a:lnTo>
                    <a:cubicBezTo>
                      <a:pt x="11762" y="35884"/>
                      <a:pt x="10978" y="37228"/>
                      <a:pt x="10614" y="38796"/>
                    </a:cubicBezTo>
                    <a:cubicBezTo>
                      <a:pt x="10586" y="38992"/>
                      <a:pt x="10530" y="39188"/>
                      <a:pt x="10530" y="39412"/>
                    </a:cubicBezTo>
                    <a:cubicBezTo>
                      <a:pt x="10502" y="39608"/>
                      <a:pt x="10502" y="39804"/>
                      <a:pt x="10502" y="40028"/>
                    </a:cubicBezTo>
                    <a:cubicBezTo>
                      <a:pt x="10530" y="40448"/>
                      <a:pt x="10614" y="40868"/>
                      <a:pt x="10726" y="41232"/>
                    </a:cubicBezTo>
                    <a:cubicBezTo>
                      <a:pt x="10866" y="41596"/>
                      <a:pt x="11062" y="41932"/>
                      <a:pt x="11286" y="42240"/>
                    </a:cubicBezTo>
                    <a:cubicBezTo>
                      <a:pt x="11482" y="42492"/>
                      <a:pt x="11706" y="42688"/>
                      <a:pt x="11958" y="42856"/>
                    </a:cubicBezTo>
                    <a:lnTo>
                      <a:pt x="12070" y="42912"/>
                    </a:lnTo>
                    <a:cubicBezTo>
                      <a:pt x="12378" y="43080"/>
                      <a:pt x="12714" y="43165"/>
                      <a:pt x="13107" y="43193"/>
                    </a:cubicBezTo>
                    <a:cubicBezTo>
                      <a:pt x="13443" y="43193"/>
                      <a:pt x="13835" y="43136"/>
                      <a:pt x="14255" y="43024"/>
                    </a:cubicBezTo>
                    <a:cubicBezTo>
                      <a:pt x="14619" y="42940"/>
                      <a:pt x="14983" y="42744"/>
                      <a:pt x="15347" y="42520"/>
                    </a:cubicBezTo>
                    <a:cubicBezTo>
                      <a:pt x="15711" y="42296"/>
                      <a:pt x="16019" y="42044"/>
                      <a:pt x="16299" y="41736"/>
                    </a:cubicBezTo>
                    <a:cubicBezTo>
                      <a:pt x="16887" y="41064"/>
                      <a:pt x="17391" y="40308"/>
                      <a:pt x="17839" y="39384"/>
                    </a:cubicBezTo>
                    <a:cubicBezTo>
                      <a:pt x="17951" y="39132"/>
                      <a:pt x="18091" y="38852"/>
                      <a:pt x="18203" y="38572"/>
                    </a:cubicBezTo>
                    <a:lnTo>
                      <a:pt x="18203" y="38572"/>
                    </a:lnTo>
                    <a:cubicBezTo>
                      <a:pt x="18147" y="38880"/>
                      <a:pt x="18119" y="39160"/>
                      <a:pt x="18091" y="39440"/>
                    </a:cubicBezTo>
                    <a:cubicBezTo>
                      <a:pt x="18007" y="40476"/>
                      <a:pt x="18035" y="41400"/>
                      <a:pt x="18203" y="42268"/>
                    </a:cubicBezTo>
                    <a:cubicBezTo>
                      <a:pt x="18287" y="42660"/>
                      <a:pt x="18427" y="43052"/>
                      <a:pt x="18623" y="43445"/>
                    </a:cubicBezTo>
                    <a:cubicBezTo>
                      <a:pt x="18791" y="43809"/>
                      <a:pt x="19043" y="44145"/>
                      <a:pt x="19295" y="44425"/>
                    </a:cubicBezTo>
                    <a:cubicBezTo>
                      <a:pt x="19883" y="45041"/>
                      <a:pt x="20584" y="45405"/>
                      <a:pt x="21228" y="45433"/>
                    </a:cubicBezTo>
                    <a:lnTo>
                      <a:pt x="21340" y="45433"/>
                    </a:lnTo>
                    <a:cubicBezTo>
                      <a:pt x="21480" y="45433"/>
                      <a:pt x="21620" y="45433"/>
                      <a:pt x="21760" y="45405"/>
                    </a:cubicBezTo>
                    <a:cubicBezTo>
                      <a:pt x="21928" y="45377"/>
                      <a:pt x="22096" y="45321"/>
                      <a:pt x="22292" y="45265"/>
                    </a:cubicBezTo>
                    <a:cubicBezTo>
                      <a:pt x="22460" y="45181"/>
                      <a:pt x="22628" y="45097"/>
                      <a:pt x="22796" y="45013"/>
                    </a:cubicBezTo>
                    <a:cubicBezTo>
                      <a:pt x="22936" y="44929"/>
                      <a:pt x="23104" y="44817"/>
                      <a:pt x="23272" y="44677"/>
                    </a:cubicBezTo>
                    <a:cubicBezTo>
                      <a:pt x="23580" y="44397"/>
                      <a:pt x="23860" y="44089"/>
                      <a:pt x="24084" y="43753"/>
                    </a:cubicBezTo>
                    <a:cubicBezTo>
                      <a:pt x="24308" y="43417"/>
                      <a:pt x="24504" y="43024"/>
                      <a:pt x="24616" y="42632"/>
                    </a:cubicBezTo>
                    <a:cubicBezTo>
                      <a:pt x="24756" y="42184"/>
                      <a:pt x="24868" y="41736"/>
                      <a:pt x="24952" y="41232"/>
                    </a:cubicBezTo>
                    <a:cubicBezTo>
                      <a:pt x="25008" y="40812"/>
                      <a:pt x="25064" y="40336"/>
                      <a:pt x="25064" y="39860"/>
                    </a:cubicBezTo>
                    <a:cubicBezTo>
                      <a:pt x="25064" y="39580"/>
                      <a:pt x="25064" y="39272"/>
                      <a:pt x="25064" y="38992"/>
                    </a:cubicBezTo>
                    <a:cubicBezTo>
                      <a:pt x="25372" y="40084"/>
                      <a:pt x="25848" y="41260"/>
                      <a:pt x="26576" y="42324"/>
                    </a:cubicBezTo>
                    <a:cubicBezTo>
                      <a:pt x="26828" y="42660"/>
                      <a:pt x="27108" y="42968"/>
                      <a:pt x="27444" y="43249"/>
                    </a:cubicBezTo>
                    <a:cubicBezTo>
                      <a:pt x="27752" y="43501"/>
                      <a:pt x="28117" y="43725"/>
                      <a:pt x="28481" y="43865"/>
                    </a:cubicBezTo>
                    <a:cubicBezTo>
                      <a:pt x="28873" y="44033"/>
                      <a:pt x="29237" y="44117"/>
                      <a:pt x="29601" y="44145"/>
                    </a:cubicBezTo>
                    <a:cubicBezTo>
                      <a:pt x="29663" y="44149"/>
                      <a:pt x="29725" y="44152"/>
                      <a:pt x="29786" y="44152"/>
                    </a:cubicBezTo>
                    <a:cubicBezTo>
                      <a:pt x="30079" y="44152"/>
                      <a:pt x="30354" y="44097"/>
                      <a:pt x="30609" y="44005"/>
                    </a:cubicBezTo>
                    <a:lnTo>
                      <a:pt x="30637" y="44005"/>
                    </a:lnTo>
                    <a:cubicBezTo>
                      <a:pt x="30945" y="43865"/>
                      <a:pt x="31253" y="43669"/>
                      <a:pt x="31505" y="43417"/>
                    </a:cubicBezTo>
                    <a:cubicBezTo>
                      <a:pt x="31757" y="43165"/>
                      <a:pt x="31981" y="42828"/>
                      <a:pt x="32177" y="42464"/>
                    </a:cubicBezTo>
                    <a:cubicBezTo>
                      <a:pt x="32345" y="42128"/>
                      <a:pt x="32457" y="41708"/>
                      <a:pt x="32541" y="41316"/>
                    </a:cubicBezTo>
                    <a:cubicBezTo>
                      <a:pt x="32597" y="40896"/>
                      <a:pt x="32625" y="40476"/>
                      <a:pt x="32569" y="40056"/>
                    </a:cubicBezTo>
                    <a:cubicBezTo>
                      <a:pt x="32485" y="39188"/>
                      <a:pt x="32261" y="38376"/>
                      <a:pt x="31981" y="37620"/>
                    </a:cubicBezTo>
                    <a:cubicBezTo>
                      <a:pt x="31841" y="37256"/>
                      <a:pt x="31673" y="36892"/>
                      <a:pt x="31505" y="36528"/>
                    </a:cubicBezTo>
                    <a:lnTo>
                      <a:pt x="31505" y="36528"/>
                    </a:lnTo>
                    <a:cubicBezTo>
                      <a:pt x="31701" y="36780"/>
                      <a:pt x="31897" y="37004"/>
                      <a:pt x="32093" y="37200"/>
                    </a:cubicBezTo>
                    <a:cubicBezTo>
                      <a:pt x="32429" y="37564"/>
                      <a:pt x="32765" y="37872"/>
                      <a:pt x="33101" y="38180"/>
                    </a:cubicBezTo>
                    <a:cubicBezTo>
                      <a:pt x="33465" y="38488"/>
                      <a:pt x="33857" y="38768"/>
                      <a:pt x="34249" y="38992"/>
                    </a:cubicBezTo>
                    <a:cubicBezTo>
                      <a:pt x="34613" y="39216"/>
                      <a:pt x="34977" y="39356"/>
                      <a:pt x="35398" y="39468"/>
                    </a:cubicBezTo>
                    <a:cubicBezTo>
                      <a:pt x="35762" y="39580"/>
                      <a:pt x="36182" y="39636"/>
                      <a:pt x="36602" y="39636"/>
                    </a:cubicBezTo>
                    <a:cubicBezTo>
                      <a:pt x="36826" y="39636"/>
                      <a:pt x="37022" y="39608"/>
                      <a:pt x="37190" y="39580"/>
                    </a:cubicBezTo>
                    <a:cubicBezTo>
                      <a:pt x="37386" y="39552"/>
                      <a:pt x="37554" y="39496"/>
                      <a:pt x="37750" y="39440"/>
                    </a:cubicBezTo>
                    <a:cubicBezTo>
                      <a:pt x="37918" y="39356"/>
                      <a:pt x="38086" y="39300"/>
                      <a:pt x="38226" y="39188"/>
                    </a:cubicBezTo>
                    <a:cubicBezTo>
                      <a:pt x="38338" y="39132"/>
                      <a:pt x="38450" y="39048"/>
                      <a:pt x="38534" y="38964"/>
                    </a:cubicBezTo>
                    <a:lnTo>
                      <a:pt x="38534" y="38992"/>
                    </a:lnTo>
                    <a:lnTo>
                      <a:pt x="38646" y="38880"/>
                    </a:lnTo>
                    <a:cubicBezTo>
                      <a:pt x="39122" y="38404"/>
                      <a:pt x="39402" y="37676"/>
                      <a:pt x="39430" y="36836"/>
                    </a:cubicBezTo>
                    <a:cubicBezTo>
                      <a:pt x="39430" y="36444"/>
                      <a:pt x="39402" y="36052"/>
                      <a:pt x="39290" y="35632"/>
                    </a:cubicBezTo>
                    <a:cubicBezTo>
                      <a:pt x="39262" y="35492"/>
                      <a:pt x="39206" y="35323"/>
                      <a:pt x="39150" y="35183"/>
                    </a:cubicBezTo>
                    <a:cubicBezTo>
                      <a:pt x="39066" y="34931"/>
                      <a:pt x="38954" y="34707"/>
                      <a:pt x="38814" y="34483"/>
                    </a:cubicBezTo>
                    <a:cubicBezTo>
                      <a:pt x="38366" y="33727"/>
                      <a:pt x="37806" y="32999"/>
                      <a:pt x="37050" y="32299"/>
                    </a:cubicBezTo>
                    <a:cubicBezTo>
                      <a:pt x="36854" y="32103"/>
                      <a:pt x="36630" y="31907"/>
                      <a:pt x="36406" y="31711"/>
                    </a:cubicBezTo>
                    <a:lnTo>
                      <a:pt x="36406" y="31711"/>
                    </a:lnTo>
                    <a:cubicBezTo>
                      <a:pt x="36658" y="31851"/>
                      <a:pt x="36938" y="31963"/>
                      <a:pt x="37190" y="32075"/>
                    </a:cubicBezTo>
                    <a:cubicBezTo>
                      <a:pt x="38142" y="32467"/>
                      <a:pt x="39038" y="32719"/>
                      <a:pt x="39906" y="32831"/>
                    </a:cubicBezTo>
                    <a:cubicBezTo>
                      <a:pt x="40082" y="32856"/>
                      <a:pt x="40264" y="32870"/>
                      <a:pt x="40449" y="32870"/>
                    </a:cubicBezTo>
                    <a:cubicBezTo>
                      <a:pt x="40676" y="32870"/>
                      <a:pt x="40907" y="32849"/>
                      <a:pt x="41138" y="32803"/>
                    </a:cubicBezTo>
                    <a:cubicBezTo>
                      <a:pt x="41558" y="32747"/>
                      <a:pt x="41978" y="32635"/>
                      <a:pt x="42314" y="32467"/>
                    </a:cubicBezTo>
                    <a:cubicBezTo>
                      <a:pt x="42706" y="32271"/>
                      <a:pt x="43015" y="32075"/>
                      <a:pt x="43267" y="31823"/>
                    </a:cubicBezTo>
                    <a:cubicBezTo>
                      <a:pt x="43547" y="31543"/>
                      <a:pt x="43743" y="31263"/>
                      <a:pt x="43855" y="30955"/>
                    </a:cubicBezTo>
                    <a:lnTo>
                      <a:pt x="43911" y="30843"/>
                    </a:lnTo>
                    <a:cubicBezTo>
                      <a:pt x="43995" y="30563"/>
                      <a:pt x="44051" y="30227"/>
                      <a:pt x="44023" y="29891"/>
                    </a:cubicBezTo>
                    <a:cubicBezTo>
                      <a:pt x="43995" y="29555"/>
                      <a:pt x="43911" y="29219"/>
                      <a:pt x="43799" y="28855"/>
                    </a:cubicBezTo>
                    <a:cubicBezTo>
                      <a:pt x="43771" y="28827"/>
                      <a:pt x="43771" y="28799"/>
                      <a:pt x="43743" y="28799"/>
                    </a:cubicBezTo>
                    <a:cubicBezTo>
                      <a:pt x="43603" y="28435"/>
                      <a:pt x="43407" y="28071"/>
                      <a:pt x="43127" y="27735"/>
                    </a:cubicBezTo>
                    <a:cubicBezTo>
                      <a:pt x="43015" y="27566"/>
                      <a:pt x="42874" y="27426"/>
                      <a:pt x="42734" y="27286"/>
                    </a:cubicBezTo>
                    <a:cubicBezTo>
                      <a:pt x="42566" y="27118"/>
                      <a:pt x="42398" y="27006"/>
                      <a:pt x="42230" y="26866"/>
                    </a:cubicBezTo>
                    <a:cubicBezTo>
                      <a:pt x="41194" y="26110"/>
                      <a:pt x="40018" y="25634"/>
                      <a:pt x="38926" y="25326"/>
                    </a:cubicBezTo>
                    <a:lnTo>
                      <a:pt x="39794" y="25326"/>
                    </a:lnTo>
                    <a:cubicBezTo>
                      <a:pt x="40802" y="25326"/>
                      <a:pt x="41726" y="25186"/>
                      <a:pt x="42566" y="24906"/>
                    </a:cubicBezTo>
                    <a:cubicBezTo>
                      <a:pt x="43351" y="24682"/>
                      <a:pt x="44079" y="24206"/>
                      <a:pt x="44611" y="23590"/>
                    </a:cubicBezTo>
                    <a:cubicBezTo>
                      <a:pt x="44863" y="23282"/>
                      <a:pt x="45087" y="22974"/>
                      <a:pt x="45227" y="22610"/>
                    </a:cubicBezTo>
                    <a:cubicBezTo>
                      <a:pt x="45367" y="22302"/>
                      <a:pt x="45423" y="21938"/>
                      <a:pt x="45423" y="21574"/>
                    </a:cubicBezTo>
                    <a:cubicBezTo>
                      <a:pt x="45423" y="21350"/>
                      <a:pt x="45367" y="21126"/>
                      <a:pt x="45255" y="20874"/>
                    </a:cubicBezTo>
                    <a:cubicBezTo>
                      <a:pt x="45227" y="20762"/>
                      <a:pt x="45171" y="20650"/>
                      <a:pt x="45115" y="20538"/>
                    </a:cubicBezTo>
                    <a:cubicBezTo>
                      <a:pt x="44975" y="20230"/>
                      <a:pt x="44723" y="19922"/>
                      <a:pt x="44443" y="19641"/>
                    </a:cubicBezTo>
                    <a:cubicBezTo>
                      <a:pt x="43883" y="19081"/>
                      <a:pt x="43099" y="18689"/>
                      <a:pt x="42258" y="18493"/>
                    </a:cubicBezTo>
                    <a:cubicBezTo>
                      <a:pt x="41678" y="18377"/>
                      <a:pt x="41058" y="18315"/>
                      <a:pt x="40389" y="18315"/>
                    </a:cubicBezTo>
                    <a:cubicBezTo>
                      <a:pt x="40089" y="18315"/>
                      <a:pt x="39779" y="18327"/>
                      <a:pt x="39458" y="18353"/>
                    </a:cubicBezTo>
                    <a:cubicBezTo>
                      <a:pt x="39178" y="18353"/>
                      <a:pt x="38898" y="18409"/>
                      <a:pt x="38590" y="18437"/>
                    </a:cubicBezTo>
                    <a:cubicBezTo>
                      <a:pt x="39654" y="18017"/>
                      <a:pt x="40774" y="17429"/>
                      <a:pt x="41782" y="16589"/>
                    </a:cubicBezTo>
                    <a:cubicBezTo>
                      <a:pt x="42090" y="16309"/>
                      <a:pt x="42342" y="16001"/>
                      <a:pt x="42594" y="15637"/>
                    </a:cubicBezTo>
                    <a:cubicBezTo>
                      <a:pt x="42706" y="15469"/>
                      <a:pt x="42790" y="15301"/>
                      <a:pt x="42874" y="15105"/>
                    </a:cubicBezTo>
                    <a:cubicBezTo>
                      <a:pt x="42959" y="14937"/>
                      <a:pt x="43043" y="14741"/>
                      <a:pt x="43099" y="14545"/>
                    </a:cubicBezTo>
                    <a:cubicBezTo>
                      <a:pt x="43239" y="14125"/>
                      <a:pt x="43295" y="13761"/>
                      <a:pt x="43267" y="13425"/>
                    </a:cubicBezTo>
                    <a:cubicBezTo>
                      <a:pt x="43267" y="13117"/>
                      <a:pt x="43211" y="12837"/>
                      <a:pt x="43099" y="12585"/>
                    </a:cubicBezTo>
                    <a:cubicBezTo>
                      <a:pt x="43071" y="12529"/>
                      <a:pt x="43071" y="12445"/>
                      <a:pt x="43043" y="12389"/>
                    </a:cubicBezTo>
                    <a:cubicBezTo>
                      <a:pt x="42874" y="12081"/>
                      <a:pt x="42622" y="11800"/>
                      <a:pt x="42342" y="11576"/>
                    </a:cubicBezTo>
                    <a:cubicBezTo>
                      <a:pt x="42062" y="11352"/>
                      <a:pt x="41726" y="11156"/>
                      <a:pt x="41334" y="11016"/>
                    </a:cubicBezTo>
                    <a:cubicBezTo>
                      <a:pt x="40998" y="10876"/>
                      <a:pt x="40578" y="10792"/>
                      <a:pt x="40158" y="10764"/>
                    </a:cubicBezTo>
                    <a:cubicBezTo>
                      <a:pt x="40046" y="10757"/>
                      <a:pt x="39936" y="10754"/>
                      <a:pt x="39827" y="10754"/>
                    </a:cubicBezTo>
                    <a:cubicBezTo>
                      <a:pt x="39502" y="10754"/>
                      <a:pt x="39192" y="10785"/>
                      <a:pt x="38898" y="10848"/>
                    </a:cubicBezTo>
                    <a:cubicBezTo>
                      <a:pt x="38030" y="11044"/>
                      <a:pt x="37190" y="11380"/>
                      <a:pt x="36266" y="11856"/>
                    </a:cubicBezTo>
                    <a:cubicBezTo>
                      <a:pt x="36014" y="11968"/>
                      <a:pt x="35762" y="12137"/>
                      <a:pt x="35510" y="12305"/>
                    </a:cubicBezTo>
                    <a:cubicBezTo>
                      <a:pt x="35734" y="12081"/>
                      <a:pt x="35930" y="11856"/>
                      <a:pt x="36126" y="11632"/>
                    </a:cubicBezTo>
                    <a:cubicBezTo>
                      <a:pt x="36798" y="10876"/>
                      <a:pt x="37302" y="10092"/>
                      <a:pt x="37666" y="9308"/>
                    </a:cubicBezTo>
                    <a:cubicBezTo>
                      <a:pt x="37834" y="8916"/>
                      <a:pt x="37946" y="8524"/>
                      <a:pt x="38030" y="8104"/>
                    </a:cubicBezTo>
                    <a:cubicBezTo>
                      <a:pt x="38086" y="7712"/>
                      <a:pt x="38086" y="7292"/>
                      <a:pt x="38058" y="6900"/>
                    </a:cubicBezTo>
                    <a:cubicBezTo>
                      <a:pt x="38002" y="6620"/>
                      <a:pt x="37946" y="6340"/>
                      <a:pt x="37834" y="6060"/>
                    </a:cubicBezTo>
                    <a:cubicBezTo>
                      <a:pt x="37806" y="5976"/>
                      <a:pt x="37778" y="5892"/>
                      <a:pt x="37722" y="5780"/>
                    </a:cubicBezTo>
                    <a:cubicBezTo>
                      <a:pt x="37582" y="5472"/>
                      <a:pt x="37358" y="5164"/>
                      <a:pt x="37078" y="4968"/>
                    </a:cubicBezTo>
                    <a:cubicBezTo>
                      <a:pt x="36938" y="4828"/>
                      <a:pt x="36798" y="4744"/>
                      <a:pt x="36630" y="4660"/>
                    </a:cubicBezTo>
                    <a:cubicBezTo>
                      <a:pt x="36490" y="4604"/>
                      <a:pt x="36322" y="4520"/>
                      <a:pt x="36126" y="4492"/>
                    </a:cubicBezTo>
                    <a:cubicBezTo>
                      <a:pt x="35847" y="4406"/>
                      <a:pt x="35553" y="4369"/>
                      <a:pt x="35255" y="4369"/>
                    </a:cubicBezTo>
                    <a:cubicBezTo>
                      <a:pt x="35163" y="4369"/>
                      <a:pt x="35070" y="4373"/>
                      <a:pt x="34977" y="4380"/>
                    </a:cubicBezTo>
                    <a:cubicBezTo>
                      <a:pt x="34557" y="4408"/>
                      <a:pt x="34165" y="4520"/>
                      <a:pt x="33801" y="4660"/>
                    </a:cubicBezTo>
                    <a:cubicBezTo>
                      <a:pt x="33409" y="4800"/>
                      <a:pt x="33045" y="4996"/>
                      <a:pt x="32709" y="5248"/>
                    </a:cubicBezTo>
                    <a:cubicBezTo>
                      <a:pt x="32009" y="5752"/>
                      <a:pt x="31337" y="6396"/>
                      <a:pt x="30721" y="7208"/>
                    </a:cubicBezTo>
                    <a:cubicBezTo>
                      <a:pt x="30525" y="7432"/>
                      <a:pt x="30357" y="7684"/>
                      <a:pt x="30189" y="7936"/>
                    </a:cubicBezTo>
                    <a:cubicBezTo>
                      <a:pt x="30301" y="7656"/>
                      <a:pt x="30413" y="7376"/>
                      <a:pt x="30469" y="7096"/>
                    </a:cubicBezTo>
                    <a:cubicBezTo>
                      <a:pt x="30777" y="6116"/>
                      <a:pt x="30917" y="5220"/>
                      <a:pt x="30945" y="4324"/>
                    </a:cubicBezTo>
                    <a:cubicBezTo>
                      <a:pt x="30945" y="3763"/>
                      <a:pt x="30861" y="3175"/>
                      <a:pt x="30665" y="2643"/>
                    </a:cubicBezTo>
                    <a:cubicBezTo>
                      <a:pt x="30553" y="2419"/>
                      <a:pt x="30441" y="2195"/>
                      <a:pt x="30329" y="1971"/>
                    </a:cubicBezTo>
                    <a:cubicBezTo>
                      <a:pt x="30105" y="1607"/>
                      <a:pt x="29853" y="1327"/>
                      <a:pt x="29573" y="1103"/>
                    </a:cubicBezTo>
                    <a:cubicBezTo>
                      <a:pt x="29321" y="879"/>
                      <a:pt x="29041" y="711"/>
                      <a:pt x="28789" y="627"/>
                    </a:cubicBezTo>
                    <a:lnTo>
                      <a:pt x="28509" y="543"/>
                    </a:lnTo>
                    <a:cubicBezTo>
                      <a:pt x="28355" y="515"/>
                      <a:pt x="28201" y="501"/>
                      <a:pt x="28047" y="501"/>
                    </a:cubicBezTo>
                    <a:cubicBezTo>
                      <a:pt x="27893" y="501"/>
                      <a:pt x="27738" y="515"/>
                      <a:pt x="27584" y="543"/>
                    </a:cubicBezTo>
                    <a:cubicBezTo>
                      <a:pt x="27220" y="599"/>
                      <a:pt x="26856" y="739"/>
                      <a:pt x="26520" y="907"/>
                    </a:cubicBezTo>
                    <a:cubicBezTo>
                      <a:pt x="26156" y="1103"/>
                      <a:pt x="25820" y="1355"/>
                      <a:pt x="25540" y="1635"/>
                    </a:cubicBezTo>
                    <a:cubicBezTo>
                      <a:pt x="25232" y="1915"/>
                      <a:pt x="24980" y="2251"/>
                      <a:pt x="24756" y="2615"/>
                    </a:cubicBezTo>
                    <a:cubicBezTo>
                      <a:pt x="24532" y="3035"/>
                      <a:pt x="24336" y="3455"/>
                      <a:pt x="24168" y="3903"/>
                    </a:cubicBezTo>
                    <a:cubicBezTo>
                      <a:pt x="24000" y="4324"/>
                      <a:pt x="23860" y="4772"/>
                      <a:pt x="23748" y="5248"/>
                    </a:cubicBezTo>
                    <a:cubicBezTo>
                      <a:pt x="23692" y="5528"/>
                      <a:pt x="23608" y="5808"/>
                      <a:pt x="23580" y="6088"/>
                    </a:cubicBezTo>
                    <a:cubicBezTo>
                      <a:pt x="23496" y="5052"/>
                      <a:pt x="23328" y="3931"/>
                      <a:pt x="22936" y="2839"/>
                    </a:cubicBezTo>
                    <a:cubicBezTo>
                      <a:pt x="22880" y="2727"/>
                      <a:pt x="22824" y="2615"/>
                      <a:pt x="22796" y="2503"/>
                    </a:cubicBezTo>
                    <a:cubicBezTo>
                      <a:pt x="22628" y="2111"/>
                      <a:pt x="22404" y="1775"/>
                      <a:pt x="22152" y="1439"/>
                    </a:cubicBezTo>
                    <a:cubicBezTo>
                      <a:pt x="21872" y="1103"/>
                      <a:pt x="21564" y="823"/>
                      <a:pt x="21256" y="599"/>
                    </a:cubicBezTo>
                    <a:cubicBezTo>
                      <a:pt x="20920" y="375"/>
                      <a:pt x="20584" y="207"/>
                      <a:pt x="20219" y="95"/>
                    </a:cubicBezTo>
                    <a:cubicBezTo>
                      <a:pt x="19946" y="32"/>
                      <a:pt x="19673" y="0"/>
                      <a:pt x="19424" y="0"/>
                    </a:cubicBezTo>
                    <a:close/>
                  </a:path>
                </a:pathLst>
              </a:custGeom>
              <a:solidFill>
                <a:srgbClr val="EBAD7A"/>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75" name="Google Shape;275;p20"/>
              <p:cNvGrpSpPr/>
              <p:nvPr/>
            </p:nvGrpSpPr>
            <p:grpSpPr>
              <a:xfrm>
                <a:off x="8818575" y="4217000"/>
                <a:ext cx="1136275" cy="1136275"/>
                <a:chOff x="8818575" y="4217000"/>
                <a:chExt cx="1136275" cy="1136275"/>
              </a:xfrm>
            </p:grpSpPr>
            <p:sp>
              <p:nvSpPr>
                <p:cNvPr id="276" name="Google Shape;276;p20"/>
                <p:cNvSpPr/>
                <p:nvPr/>
              </p:nvSpPr>
              <p:spPr>
                <a:xfrm>
                  <a:off x="8818575" y="4217000"/>
                  <a:ext cx="1136275" cy="1136275"/>
                </a:xfrm>
                <a:custGeom>
                  <a:rect b="b" l="l" r="r" t="t"/>
                  <a:pathLst>
                    <a:path extrusionOk="0" h="45451" w="45451">
                      <a:moveTo>
                        <a:pt x="19528" y="1"/>
                      </a:moveTo>
                      <a:cubicBezTo>
                        <a:pt x="19411" y="1"/>
                        <a:pt x="19295" y="10"/>
                        <a:pt x="19183" y="29"/>
                      </a:cubicBezTo>
                      <a:cubicBezTo>
                        <a:pt x="18511" y="113"/>
                        <a:pt x="17839" y="561"/>
                        <a:pt x="17363" y="1205"/>
                      </a:cubicBezTo>
                      <a:cubicBezTo>
                        <a:pt x="17223" y="1373"/>
                        <a:pt x="17111" y="1541"/>
                        <a:pt x="17027" y="1709"/>
                      </a:cubicBezTo>
                      <a:cubicBezTo>
                        <a:pt x="16915" y="1877"/>
                        <a:pt x="16831" y="2073"/>
                        <a:pt x="16747" y="2269"/>
                      </a:cubicBezTo>
                      <a:cubicBezTo>
                        <a:pt x="16607" y="2661"/>
                        <a:pt x="16495" y="3053"/>
                        <a:pt x="16467" y="3473"/>
                      </a:cubicBezTo>
                      <a:cubicBezTo>
                        <a:pt x="16327" y="4762"/>
                        <a:pt x="16495" y="5994"/>
                        <a:pt x="16775" y="7114"/>
                      </a:cubicBezTo>
                      <a:cubicBezTo>
                        <a:pt x="16243" y="6106"/>
                        <a:pt x="15571" y="5042"/>
                        <a:pt x="14619" y="4174"/>
                      </a:cubicBezTo>
                      <a:cubicBezTo>
                        <a:pt x="14311" y="3893"/>
                        <a:pt x="13975" y="3641"/>
                        <a:pt x="13611" y="3445"/>
                      </a:cubicBezTo>
                      <a:cubicBezTo>
                        <a:pt x="13415" y="3361"/>
                        <a:pt x="13219" y="3277"/>
                        <a:pt x="13023" y="3193"/>
                      </a:cubicBezTo>
                      <a:cubicBezTo>
                        <a:pt x="12855" y="3137"/>
                        <a:pt x="12659" y="3081"/>
                        <a:pt x="12462" y="3053"/>
                      </a:cubicBezTo>
                      <a:cubicBezTo>
                        <a:pt x="12215" y="3002"/>
                        <a:pt x="11970" y="2977"/>
                        <a:pt x="11734" y="2977"/>
                      </a:cubicBezTo>
                      <a:cubicBezTo>
                        <a:pt x="11193" y="2977"/>
                        <a:pt x="10696" y="3108"/>
                        <a:pt x="10306" y="3361"/>
                      </a:cubicBezTo>
                      <a:cubicBezTo>
                        <a:pt x="10026" y="3557"/>
                        <a:pt x="9774" y="3809"/>
                        <a:pt x="9550" y="4118"/>
                      </a:cubicBezTo>
                      <a:cubicBezTo>
                        <a:pt x="9354" y="4454"/>
                        <a:pt x="9214" y="4790"/>
                        <a:pt x="9102" y="5182"/>
                      </a:cubicBezTo>
                      <a:cubicBezTo>
                        <a:pt x="9018" y="5546"/>
                        <a:pt x="8962" y="5966"/>
                        <a:pt x="8990" y="6414"/>
                      </a:cubicBezTo>
                      <a:cubicBezTo>
                        <a:pt x="9018" y="6806"/>
                        <a:pt x="9074" y="7226"/>
                        <a:pt x="9214" y="7618"/>
                      </a:cubicBezTo>
                      <a:cubicBezTo>
                        <a:pt x="9634" y="8878"/>
                        <a:pt x="10278" y="9942"/>
                        <a:pt x="10978" y="10838"/>
                      </a:cubicBezTo>
                      <a:cubicBezTo>
                        <a:pt x="10754" y="10670"/>
                        <a:pt x="10530" y="10474"/>
                        <a:pt x="10278" y="10306"/>
                      </a:cubicBezTo>
                      <a:cubicBezTo>
                        <a:pt x="9886" y="10026"/>
                        <a:pt x="9494" y="9802"/>
                        <a:pt x="9102" y="9578"/>
                      </a:cubicBezTo>
                      <a:cubicBezTo>
                        <a:pt x="8682" y="9354"/>
                        <a:pt x="8234" y="9186"/>
                        <a:pt x="7786" y="9018"/>
                      </a:cubicBezTo>
                      <a:cubicBezTo>
                        <a:pt x="7394" y="8878"/>
                        <a:pt x="6974" y="8822"/>
                        <a:pt x="6582" y="8794"/>
                      </a:cubicBezTo>
                      <a:cubicBezTo>
                        <a:pt x="6477" y="8787"/>
                        <a:pt x="6373" y="8784"/>
                        <a:pt x="6271" y="8784"/>
                      </a:cubicBezTo>
                      <a:cubicBezTo>
                        <a:pt x="5966" y="8784"/>
                        <a:pt x="5672" y="8815"/>
                        <a:pt x="5378" y="8878"/>
                      </a:cubicBezTo>
                      <a:cubicBezTo>
                        <a:pt x="4985" y="8990"/>
                        <a:pt x="4621" y="9130"/>
                        <a:pt x="4313" y="9326"/>
                      </a:cubicBezTo>
                      <a:cubicBezTo>
                        <a:pt x="4033" y="9466"/>
                        <a:pt x="3809" y="9690"/>
                        <a:pt x="3641" y="9914"/>
                      </a:cubicBezTo>
                      <a:lnTo>
                        <a:pt x="3613" y="9914"/>
                      </a:lnTo>
                      <a:lnTo>
                        <a:pt x="3529" y="10054"/>
                      </a:lnTo>
                      <a:cubicBezTo>
                        <a:pt x="3361" y="10334"/>
                        <a:pt x="3221" y="10642"/>
                        <a:pt x="3165" y="11034"/>
                      </a:cubicBezTo>
                      <a:cubicBezTo>
                        <a:pt x="3109" y="11398"/>
                        <a:pt x="3109" y="11790"/>
                        <a:pt x="3193" y="12183"/>
                      </a:cubicBezTo>
                      <a:cubicBezTo>
                        <a:pt x="3333" y="12967"/>
                        <a:pt x="3725" y="13751"/>
                        <a:pt x="4285" y="14367"/>
                      </a:cubicBezTo>
                      <a:cubicBezTo>
                        <a:pt x="4873" y="15039"/>
                        <a:pt x="5574" y="15599"/>
                        <a:pt x="6442" y="16159"/>
                      </a:cubicBezTo>
                      <a:cubicBezTo>
                        <a:pt x="6694" y="16299"/>
                        <a:pt x="6946" y="16439"/>
                        <a:pt x="7226" y="16579"/>
                      </a:cubicBezTo>
                      <a:cubicBezTo>
                        <a:pt x="6918" y="16523"/>
                        <a:pt x="6638" y="16439"/>
                        <a:pt x="6358" y="16383"/>
                      </a:cubicBezTo>
                      <a:cubicBezTo>
                        <a:pt x="5652" y="16246"/>
                        <a:pt x="4987" y="16177"/>
                        <a:pt x="4354" y="16177"/>
                      </a:cubicBezTo>
                      <a:cubicBezTo>
                        <a:pt x="4083" y="16177"/>
                        <a:pt x="3818" y="16190"/>
                        <a:pt x="3557" y="16215"/>
                      </a:cubicBezTo>
                      <a:cubicBezTo>
                        <a:pt x="3137" y="16243"/>
                        <a:pt x="2717" y="16355"/>
                        <a:pt x="2325" y="16495"/>
                      </a:cubicBezTo>
                      <a:cubicBezTo>
                        <a:pt x="1961" y="16635"/>
                        <a:pt x="1597" y="16831"/>
                        <a:pt x="1261" y="17083"/>
                      </a:cubicBezTo>
                      <a:cubicBezTo>
                        <a:pt x="953" y="17307"/>
                        <a:pt x="701" y="17587"/>
                        <a:pt x="477" y="17895"/>
                      </a:cubicBezTo>
                      <a:cubicBezTo>
                        <a:pt x="365" y="18063"/>
                        <a:pt x="281" y="18203"/>
                        <a:pt x="225" y="18371"/>
                      </a:cubicBezTo>
                      <a:cubicBezTo>
                        <a:pt x="141" y="18539"/>
                        <a:pt x="85" y="18707"/>
                        <a:pt x="57" y="18875"/>
                      </a:cubicBezTo>
                      <a:cubicBezTo>
                        <a:pt x="1" y="19239"/>
                        <a:pt x="29" y="19603"/>
                        <a:pt x="141" y="19940"/>
                      </a:cubicBezTo>
                      <a:cubicBezTo>
                        <a:pt x="253" y="20332"/>
                        <a:pt x="421" y="20668"/>
                        <a:pt x="617" y="20976"/>
                      </a:cubicBezTo>
                      <a:cubicBezTo>
                        <a:pt x="841" y="21312"/>
                        <a:pt x="1121" y="21620"/>
                        <a:pt x="1429" y="21872"/>
                      </a:cubicBezTo>
                      <a:cubicBezTo>
                        <a:pt x="1765" y="22152"/>
                        <a:pt x="2129" y="22376"/>
                        <a:pt x="2493" y="22544"/>
                      </a:cubicBezTo>
                      <a:cubicBezTo>
                        <a:pt x="3305" y="22908"/>
                        <a:pt x="4201" y="23132"/>
                        <a:pt x="5210" y="23272"/>
                      </a:cubicBezTo>
                      <a:cubicBezTo>
                        <a:pt x="5490" y="23328"/>
                        <a:pt x="5798" y="23356"/>
                        <a:pt x="6078" y="23384"/>
                      </a:cubicBezTo>
                      <a:cubicBezTo>
                        <a:pt x="5798" y="23412"/>
                        <a:pt x="5490" y="23468"/>
                        <a:pt x="5210" y="23552"/>
                      </a:cubicBezTo>
                      <a:cubicBezTo>
                        <a:pt x="4229" y="23776"/>
                        <a:pt x="3361" y="24084"/>
                        <a:pt x="2577" y="24532"/>
                      </a:cubicBezTo>
                      <a:cubicBezTo>
                        <a:pt x="2241" y="24728"/>
                        <a:pt x="1905" y="24980"/>
                        <a:pt x="1597" y="25288"/>
                      </a:cubicBezTo>
                      <a:cubicBezTo>
                        <a:pt x="1289" y="25596"/>
                        <a:pt x="1037" y="25932"/>
                        <a:pt x="869" y="26240"/>
                      </a:cubicBezTo>
                      <a:cubicBezTo>
                        <a:pt x="673" y="26604"/>
                        <a:pt x="533" y="26968"/>
                        <a:pt x="477" y="27332"/>
                      </a:cubicBezTo>
                      <a:cubicBezTo>
                        <a:pt x="393" y="27697"/>
                        <a:pt x="421" y="28061"/>
                        <a:pt x="505" y="28369"/>
                      </a:cubicBezTo>
                      <a:cubicBezTo>
                        <a:pt x="589" y="28705"/>
                        <a:pt x="757" y="29041"/>
                        <a:pt x="981" y="29321"/>
                      </a:cubicBezTo>
                      <a:cubicBezTo>
                        <a:pt x="1205" y="29601"/>
                        <a:pt x="1485" y="29853"/>
                        <a:pt x="1849" y="30077"/>
                      </a:cubicBezTo>
                      <a:cubicBezTo>
                        <a:pt x="2045" y="30189"/>
                        <a:pt x="2213" y="30273"/>
                        <a:pt x="2381" y="30357"/>
                      </a:cubicBezTo>
                      <a:cubicBezTo>
                        <a:pt x="2577" y="30441"/>
                        <a:pt x="2773" y="30497"/>
                        <a:pt x="2969" y="30553"/>
                      </a:cubicBezTo>
                      <a:cubicBezTo>
                        <a:pt x="3389" y="30665"/>
                        <a:pt x="3781" y="30721"/>
                        <a:pt x="4201" y="30721"/>
                      </a:cubicBezTo>
                      <a:cubicBezTo>
                        <a:pt x="5266" y="30721"/>
                        <a:pt x="6302" y="30525"/>
                        <a:pt x="7226" y="30217"/>
                      </a:cubicBezTo>
                      <a:lnTo>
                        <a:pt x="7226" y="30217"/>
                      </a:lnTo>
                      <a:cubicBezTo>
                        <a:pt x="7170" y="30273"/>
                        <a:pt x="7142" y="30301"/>
                        <a:pt x="7086" y="30329"/>
                      </a:cubicBezTo>
                      <a:cubicBezTo>
                        <a:pt x="6274" y="30945"/>
                        <a:pt x="5602" y="31589"/>
                        <a:pt x="5070" y="32289"/>
                      </a:cubicBezTo>
                      <a:cubicBezTo>
                        <a:pt x="4593" y="32961"/>
                        <a:pt x="4257" y="33801"/>
                        <a:pt x="4201" y="34557"/>
                      </a:cubicBezTo>
                      <a:cubicBezTo>
                        <a:pt x="4173" y="34977"/>
                        <a:pt x="4201" y="35370"/>
                        <a:pt x="4285" y="35706"/>
                      </a:cubicBezTo>
                      <a:cubicBezTo>
                        <a:pt x="4397" y="36098"/>
                        <a:pt x="4537" y="36434"/>
                        <a:pt x="4733" y="36658"/>
                      </a:cubicBezTo>
                      <a:cubicBezTo>
                        <a:pt x="4985" y="36966"/>
                        <a:pt x="5238" y="37190"/>
                        <a:pt x="5574" y="37330"/>
                      </a:cubicBezTo>
                      <a:cubicBezTo>
                        <a:pt x="5910" y="37498"/>
                        <a:pt x="6274" y="37610"/>
                        <a:pt x="6666" y="37666"/>
                      </a:cubicBezTo>
                      <a:cubicBezTo>
                        <a:pt x="6851" y="37691"/>
                        <a:pt x="7039" y="37704"/>
                        <a:pt x="7228" y="37704"/>
                      </a:cubicBezTo>
                      <a:cubicBezTo>
                        <a:pt x="7868" y="37704"/>
                        <a:pt x="8518" y="37561"/>
                        <a:pt x="9102" y="37302"/>
                      </a:cubicBezTo>
                      <a:cubicBezTo>
                        <a:pt x="9914" y="36938"/>
                        <a:pt x="10670" y="36462"/>
                        <a:pt x="11454" y="35790"/>
                      </a:cubicBezTo>
                      <a:cubicBezTo>
                        <a:pt x="11818" y="35482"/>
                        <a:pt x="12182" y="35145"/>
                        <a:pt x="12547" y="34781"/>
                      </a:cubicBezTo>
                      <a:lnTo>
                        <a:pt x="12547" y="34781"/>
                      </a:lnTo>
                      <a:cubicBezTo>
                        <a:pt x="11762" y="35874"/>
                        <a:pt x="11006" y="37218"/>
                        <a:pt x="10642" y="38786"/>
                      </a:cubicBezTo>
                      <a:cubicBezTo>
                        <a:pt x="10586" y="38982"/>
                        <a:pt x="10558" y="39178"/>
                        <a:pt x="10530" y="39402"/>
                      </a:cubicBezTo>
                      <a:cubicBezTo>
                        <a:pt x="10530" y="39598"/>
                        <a:pt x="10530" y="39822"/>
                        <a:pt x="10530" y="40018"/>
                      </a:cubicBezTo>
                      <a:cubicBezTo>
                        <a:pt x="10558" y="40438"/>
                        <a:pt x="10642" y="40858"/>
                        <a:pt x="10754" y="41222"/>
                      </a:cubicBezTo>
                      <a:cubicBezTo>
                        <a:pt x="10894" y="41586"/>
                        <a:pt x="11062" y="41922"/>
                        <a:pt x="11286" y="42230"/>
                      </a:cubicBezTo>
                      <a:cubicBezTo>
                        <a:pt x="11510" y="42482"/>
                        <a:pt x="11734" y="42706"/>
                        <a:pt x="11986" y="42846"/>
                      </a:cubicBezTo>
                      <a:lnTo>
                        <a:pt x="12098" y="42902"/>
                      </a:lnTo>
                      <a:cubicBezTo>
                        <a:pt x="12406" y="43071"/>
                        <a:pt x="12743" y="43155"/>
                        <a:pt x="13135" y="43183"/>
                      </a:cubicBezTo>
                      <a:cubicBezTo>
                        <a:pt x="13192" y="43187"/>
                        <a:pt x="13252" y="43190"/>
                        <a:pt x="13312" y="43190"/>
                      </a:cubicBezTo>
                      <a:cubicBezTo>
                        <a:pt x="13605" y="43190"/>
                        <a:pt x="13930" y="43135"/>
                        <a:pt x="14255" y="43043"/>
                      </a:cubicBezTo>
                      <a:cubicBezTo>
                        <a:pt x="14619" y="42930"/>
                        <a:pt x="15011" y="42762"/>
                        <a:pt x="15375" y="42538"/>
                      </a:cubicBezTo>
                      <a:cubicBezTo>
                        <a:pt x="15739" y="42286"/>
                        <a:pt x="16047" y="42034"/>
                        <a:pt x="16327" y="41726"/>
                      </a:cubicBezTo>
                      <a:cubicBezTo>
                        <a:pt x="16915" y="41054"/>
                        <a:pt x="17419" y="40298"/>
                        <a:pt x="17867" y="39374"/>
                      </a:cubicBezTo>
                      <a:cubicBezTo>
                        <a:pt x="17979" y="39122"/>
                        <a:pt x="18091" y="38842"/>
                        <a:pt x="18203" y="38562"/>
                      </a:cubicBezTo>
                      <a:lnTo>
                        <a:pt x="18203" y="38562"/>
                      </a:lnTo>
                      <a:cubicBezTo>
                        <a:pt x="18175" y="38870"/>
                        <a:pt x="18119" y="39150"/>
                        <a:pt x="18119" y="39458"/>
                      </a:cubicBezTo>
                      <a:cubicBezTo>
                        <a:pt x="18007" y="40466"/>
                        <a:pt x="18063" y="41390"/>
                        <a:pt x="18231" y="42258"/>
                      </a:cubicBezTo>
                      <a:cubicBezTo>
                        <a:pt x="18315" y="42650"/>
                        <a:pt x="18455" y="43071"/>
                        <a:pt x="18623" y="43435"/>
                      </a:cubicBezTo>
                      <a:cubicBezTo>
                        <a:pt x="18819" y="43799"/>
                        <a:pt x="19043" y="44135"/>
                        <a:pt x="19323" y="44415"/>
                      </a:cubicBezTo>
                      <a:cubicBezTo>
                        <a:pt x="19883" y="45031"/>
                        <a:pt x="20584" y="45395"/>
                        <a:pt x="21228" y="45423"/>
                      </a:cubicBezTo>
                      <a:lnTo>
                        <a:pt x="21284" y="45423"/>
                      </a:lnTo>
                      <a:lnTo>
                        <a:pt x="21368" y="45451"/>
                      </a:lnTo>
                      <a:cubicBezTo>
                        <a:pt x="21508" y="45451"/>
                        <a:pt x="21648" y="45423"/>
                        <a:pt x="21788" y="45395"/>
                      </a:cubicBezTo>
                      <a:cubicBezTo>
                        <a:pt x="21956" y="45367"/>
                        <a:pt x="22124" y="45311"/>
                        <a:pt x="22292" y="45255"/>
                      </a:cubicBezTo>
                      <a:cubicBezTo>
                        <a:pt x="22460" y="45199"/>
                        <a:pt x="22628" y="45115"/>
                        <a:pt x="22796" y="45003"/>
                      </a:cubicBezTo>
                      <a:cubicBezTo>
                        <a:pt x="22964" y="44919"/>
                        <a:pt x="23104" y="44807"/>
                        <a:pt x="23272" y="44667"/>
                      </a:cubicBezTo>
                      <a:cubicBezTo>
                        <a:pt x="23608" y="44387"/>
                        <a:pt x="23888" y="44079"/>
                        <a:pt x="24084" y="43743"/>
                      </a:cubicBezTo>
                      <a:cubicBezTo>
                        <a:pt x="24336" y="43407"/>
                        <a:pt x="24504" y="43015"/>
                        <a:pt x="24644" y="42622"/>
                      </a:cubicBezTo>
                      <a:cubicBezTo>
                        <a:pt x="24784" y="42202"/>
                        <a:pt x="24896" y="41726"/>
                        <a:pt x="24952" y="41250"/>
                      </a:cubicBezTo>
                      <a:cubicBezTo>
                        <a:pt x="25036" y="40802"/>
                        <a:pt x="25064" y="40326"/>
                        <a:pt x="25092" y="39850"/>
                      </a:cubicBezTo>
                      <a:cubicBezTo>
                        <a:pt x="25092" y="39570"/>
                        <a:pt x="25092" y="39290"/>
                        <a:pt x="25092" y="38982"/>
                      </a:cubicBezTo>
                      <a:cubicBezTo>
                        <a:pt x="25400" y="40074"/>
                        <a:pt x="25848" y="41250"/>
                        <a:pt x="26604" y="42342"/>
                      </a:cubicBezTo>
                      <a:cubicBezTo>
                        <a:pt x="26828" y="42678"/>
                        <a:pt x="27136" y="42987"/>
                        <a:pt x="27444" y="43239"/>
                      </a:cubicBezTo>
                      <a:cubicBezTo>
                        <a:pt x="27781" y="43491"/>
                        <a:pt x="28145" y="43715"/>
                        <a:pt x="28481" y="43855"/>
                      </a:cubicBezTo>
                      <a:cubicBezTo>
                        <a:pt x="28873" y="44023"/>
                        <a:pt x="29265" y="44135"/>
                        <a:pt x="29601" y="44135"/>
                      </a:cubicBezTo>
                      <a:cubicBezTo>
                        <a:pt x="29693" y="44141"/>
                        <a:pt x="29783" y="44145"/>
                        <a:pt x="29869" y="44145"/>
                      </a:cubicBezTo>
                      <a:cubicBezTo>
                        <a:pt x="30150" y="44145"/>
                        <a:pt x="30402" y="44108"/>
                        <a:pt x="30637" y="44023"/>
                      </a:cubicBezTo>
                      <a:lnTo>
                        <a:pt x="30637" y="43995"/>
                      </a:lnTo>
                      <a:cubicBezTo>
                        <a:pt x="30973" y="43855"/>
                        <a:pt x="31253" y="43659"/>
                        <a:pt x="31533" y="43407"/>
                      </a:cubicBezTo>
                      <a:cubicBezTo>
                        <a:pt x="31785" y="43155"/>
                        <a:pt x="32009" y="42846"/>
                        <a:pt x="32177" y="42454"/>
                      </a:cubicBezTo>
                      <a:cubicBezTo>
                        <a:pt x="32345" y="42118"/>
                        <a:pt x="32485" y="41698"/>
                        <a:pt x="32541" y="41306"/>
                      </a:cubicBezTo>
                      <a:cubicBezTo>
                        <a:pt x="32625" y="40886"/>
                        <a:pt x="32625" y="40466"/>
                        <a:pt x="32597" y="40046"/>
                      </a:cubicBezTo>
                      <a:cubicBezTo>
                        <a:pt x="32485" y="39206"/>
                        <a:pt x="32289" y="38366"/>
                        <a:pt x="31981" y="37638"/>
                      </a:cubicBezTo>
                      <a:cubicBezTo>
                        <a:pt x="31841" y="37246"/>
                        <a:pt x="31673" y="36882"/>
                        <a:pt x="31505" y="36518"/>
                      </a:cubicBezTo>
                      <a:lnTo>
                        <a:pt x="31505" y="36518"/>
                      </a:lnTo>
                      <a:cubicBezTo>
                        <a:pt x="31701" y="36770"/>
                        <a:pt x="31897" y="36994"/>
                        <a:pt x="32093" y="37190"/>
                      </a:cubicBezTo>
                      <a:cubicBezTo>
                        <a:pt x="32429" y="37554"/>
                        <a:pt x="32765" y="37862"/>
                        <a:pt x="33101" y="38170"/>
                      </a:cubicBezTo>
                      <a:cubicBezTo>
                        <a:pt x="33493" y="38478"/>
                        <a:pt x="33885" y="38758"/>
                        <a:pt x="34277" y="38982"/>
                      </a:cubicBezTo>
                      <a:cubicBezTo>
                        <a:pt x="34613" y="39206"/>
                        <a:pt x="35005" y="39374"/>
                        <a:pt x="35398" y="39486"/>
                      </a:cubicBezTo>
                      <a:cubicBezTo>
                        <a:pt x="35790" y="39570"/>
                        <a:pt x="36182" y="39626"/>
                        <a:pt x="36630" y="39626"/>
                      </a:cubicBezTo>
                      <a:cubicBezTo>
                        <a:pt x="36854" y="39626"/>
                        <a:pt x="37022" y="39598"/>
                        <a:pt x="37218" y="39570"/>
                      </a:cubicBezTo>
                      <a:cubicBezTo>
                        <a:pt x="37386" y="39542"/>
                        <a:pt x="37582" y="39486"/>
                        <a:pt x="37750" y="39430"/>
                      </a:cubicBezTo>
                      <a:cubicBezTo>
                        <a:pt x="37918" y="39346"/>
                        <a:pt x="38086" y="39290"/>
                        <a:pt x="38254" y="39206"/>
                      </a:cubicBezTo>
                      <a:cubicBezTo>
                        <a:pt x="38338" y="39122"/>
                        <a:pt x="38450" y="39066"/>
                        <a:pt x="38562" y="38954"/>
                      </a:cubicBezTo>
                      <a:lnTo>
                        <a:pt x="38562" y="38982"/>
                      </a:lnTo>
                      <a:lnTo>
                        <a:pt x="38646" y="38870"/>
                      </a:lnTo>
                      <a:cubicBezTo>
                        <a:pt x="39122" y="38422"/>
                        <a:pt x="39402" y="37666"/>
                        <a:pt x="39430" y="36854"/>
                      </a:cubicBezTo>
                      <a:cubicBezTo>
                        <a:pt x="39458" y="36434"/>
                        <a:pt x="39402" y="36042"/>
                        <a:pt x="39318" y="35622"/>
                      </a:cubicBezTo>
                      <a:cubicBezTo>
                        <a:pt x="39262" y="35482"/>
                        <a:pt x="39206" y="35314"/>
                        <a:pt x="39150" y="35173"/>
                      </a:cubicBezTo>
                      <a:cubicBezTo>
                        <a:pt x="39066" y="34921"/>
                        <a:pt x="38954" y="34697"/>
                        <a:pt x="38842" y="34473"/>
                      </a:cubicBezTo>
                      <a:cubicBezTo>
                        <a:pt x="38394" y="33717"/>
                        <a:pt x="37806" y="32989"/>
                        <a:pt x="37078" y="32289"/>
                      </a:cubicBezTo>
                      <a:cubicBezTo>
                        <a:pt x="36854" y="32093"/>
                        <a:pt x="36658" y="31897"/>
                        <a:pt x="36406" y="31701"/>
                      </a:cubicBezTo>
                      <a:lnTo>
                        <a:pt x="36406" y="31701"/>
                      </a:lnTo>
                      <a:cubicBezTo>
                        <a:pt x="36686" y="31841"/>
                        <a:pt x="36966" y="31981"/>
                        <a:pt x="37218" y="32065"/>
                      </a:cubicBezTo>
                      <a:cubicBezTo>
                        <a:pt x="38142" y="32485"/>
                        <a:pt x="39038" y="32709"/>
                        <a:pt x="39934" y="32821"/>
                      </a:cubicBezTo>
                      <a:cubicBezTo>
                        <a:pt x="40110" y="32846"/>
                        <a:pt x="40292" y="32860"/>
                        <a:pt x="40477" y="32860"/>
                      </a:cubicBezTo>
                      <a:cubicBezTo>
                        <a:pt x="40704" y="32860"/>
                        <a:pt x="40935" y="32839"/>
                        <a:pt x="41166" y="32793"/>
                      </a:cubicBezTo>
                      <a:cubicBezTo>
                        <a:pt x="41586" y="32737"/>
                        <a:pt x="41978" y="32625"/>
                        <a:pt x="42314" y="32457"/>
                      </a:cubicBezTo>
                      <a:cubicBezTo>
                        <a:pt x="42707" y="32261"/>
                        <a:pt x="43043" y="32065"/>
                        <a:pt x="43267" y="31813"/>
                      </a:cubicBezTo>
                      <a:cubicBezTo>
                        <a:pt x="43547" y="31533"/>
                        <a:pt x="43771" y="31253"/>
                        <a:pt x="43883" y="30945"/>
                      </a:cubicBezTo>
                      <a:lnTo>
                        <a:pt x="43939" y="30833"/>
                      </a:lnTo>
                      <a:lnTo>
                        <a:pt x="43911" y="30833"/>
                      </a:lnTo>
                      <a:cubicBezTo>
                        <a:pt x="44023" y="30553"/>
                        <a:pt x="44051" y="30245"/>
                        <a:pt x="44023" y="29909"/>
                      </a:cubicBezTo>
                      <a:cubicBezTo>
                        <a:pt x="44023" y="29545"/>
                        <a:pt x="43939" y="29209"/>
                        <a:pt x="43799" y="28845"/>
                      </a:cubicBezTo>
                      <a:cubicBezTo>
                        <a:pt x="43799" y="28845"/>
                        <a:pt x="43771" y="28817"/>
                        <a:pt x="43771" y="28789"/>
                      </a:cubicBezTo>
                      <a:cubicBezTo>
                        <a:pt x="43631" y="28425"/>
                        <a:pt x="43407" y="28061"/>
                        <a:pt x="43155" y="27725"/>
                      </a:cubicBezTo>
                      <a:cubicBezTo>
                        <a:pt x="43015" y="27557"/>
                        <a:pt x="42875" y="27416"/>
                        <a:pt x="42735" y="27276"/>
                      </a:cubicBezTo>
                      <a:cubicBezTo>
                        <a:pt x="42595" y="27136"/>
                        <a:pt x="42426" y="26996"/>
                        <a:pt x="42258" y="26856"/>
                      </a:cubicBezTo>
                      <a:cubicBezTo>
                        <a:pt x="41194" y="26100"/>
                        <a:pt x="40018" y="25624"/>
                        <a:pt x="38926" y="25316"/>
                      </a:cubicBezTo>
                      <a:lnTo>
                        <a:pt x="39794" y="25316"/>
                      </a:lnTo>
                      <a:cubicBezTo>
                        <a:pt x="40830" y="25316"/>
                        <a:pt x="41726" y="25176"/>
                        <a:pt x="42567" y="24924"/>
                      </a:cubicBezTo>
                      <a:cubicBezTo>
                        <a:pt x="43351" y="24672"/>
                        <a:pt x="44079" y="24196"/>
                        <a:pt x="44639" y="23580"/>
                      </a:cubicBezTo>
                      <a:cubicBezTo>
                        <a:pt x="44891" y="23300"/>
                        <a:pt x="45087" y="22964"/>
                        <a:pt x="45227" y="22628"/>
                      </a:cubicBezTo>
                      <a:cubicBezTo>
                        <a:pt x="45367" y="22292"/>
                        <a:pt x="45451" y="21928"/>
                        <a:pt x="45423" y="21592"/>
                      </a:cubicBezTo>
                      <a:cubicBezTo>
                        <a:pt x="45423" y="21340"/>
                        <a:pt x="45367" y="21116"/>
                        <a:pt x="45283" y="20864"/>
                      </a:cubicBezTo>
                      <a:cubicBezTo>
                        <a:pt x="45255" y="20752"/>
                        <a:pt x="45199" y="20640"/>
                        <a:pt x="45143" y="20556"/>
                      </a:cubicBezTo>
                      <a:cubicBezTo>
                        <a:pt x="44975" y="20220"/>
                        <a:pt x="44751" y="19912"/>
                        <a:pt x="44443" y="19631"/>
                      </a:cubicBezTo>
                      <a:cubicBezTo>
                        <a:pt x="43883" y="19071"/>
                        <a:pt x="43099" y="18679"/>
                        <a:pt x="42286" y="18483"/>
                      </a:cubicBezTo>
                      <a:cubicBezTo>
                        <a:pt x="41687" y="18367"/>
                        <a:pt x="41074" y="18305"/>
                        <a:pt x="40411" y="18305"/>
                      </a:cubicBezTo>
                      <a:cubicBezTo>
                        <a:pt x="40114" y="18305"/>
                        <a:pt x="39807" y="18317"/>
                        <a:pt x="39486" y="18343"/>
                      </a:cubicBezTo>
                      <a:cubicBezTo>
                        <a:pt x="39206" y="18371"/>
                        <a:pt x="38898" y="18399"/>
                        <a:pt x="38618" y="18427"/>
                      </a:cubicBezTo>
                      <a:cubicBezTo>
                        <a:pt x="39682" y="18007"/>
                        <a:pt x="40802" y="17419"/>
                        <a:pt x="41782" y="16579"/>
                      </a:cubicBezTo>
                      <a:cubicBezTo>
                        <a:pt x="42090" y="16299"/>
                        <a:pt x="42370" y="15991"/>
                        <a:pt x="42595" y="15627"/>
                      </a:cubicBezTo>
                      <a:cubicBezTo>
                        <a:pt x="42707" y="15459"/>
                        <a:pt x="42819" y="15291"/>
                        <a:pt x="42903" y="15095"/>
                      </a:cubicBezTo>
                      <a:cubicBezTo>
                        <a:pt x="42987" y="14927"/>
                        <a:pt x="43071" y="14731"/>
                        <a:pt x="43127" y="14535"/>
                      </a:cubicBezTo>
                      <a:cubicBezTo>
                        <a:pt x="43239" y="14143"/>
                        <a:pt x="43295" y="13751"/>
                        <a:pt x="43295" y="13415"/>
                      </a:cubicBezTo>
                      <a:cubicBezTo>
                        <a:pt x="43267" y="13107"/>
                        <a:pt x="43211" y="12827"/>
                        <a:pt x="43127" y="12575"/>
                      </a:cubicBezTo>
                      <a:cubicBezTo>
                        <a:pt x="43099" y="12519"/>
                        <a:pt x="43071" y="12463"/>
                        <a:pt x="43043" y="12407"/>
                      </a:cubicBezTo>
                      <a:cubicBezTo>
                        <a:pt x="42875" y="12071"/>
                        <a:pt x="42651" y="11790"/>
                        <a:pt x="42370" y="11566"/>
                      </a:cubicBezTo>
                      <a:cubicBezTo>
                        <a:pt x="42090" y="11342"/>
                        <a:pt x="41754" y="11146"/>
                        <a:pt x="41362" y="11006"/>
                      </a:cubicBezTo>
                      <a:cubicBezTo>
                        <a:pt x="40998" y="10866"/>
                        <a:pt x="40606" y="10782"/>
                        <a:pt x="40158" y="10754"/>
                      </a:cubicBezTo>
                      <a:cubicBezTo>
                        <a:pt x="40053" y="10747"/>
                        <a:pt x="39948" y="10744"/>
                        <a:pt x="39844" y="10744"/>
                      </a:cubicBezTo>
                      <a:cubicBezTo>
                        <a:pt x="39530" y="10744"/>
                        <a:pt x="39220" y="10775"/>
                        <a:pt x="38926" y="10838"/>
                      </a:cubicBezTo>
                      <a:cubicBezTo>
                        <a:pt x="38058" y="11034"/>
                        <a:pt x="37190" y="11370"/>
                        <a:pt x="36294" y="11846"/>
                      </a:cubicBezTo>
                      <a:cubicBezTo>
                        <a:pt x="36042" y="11987"/>
                        <a:pt x="35790" y="12127"/>
                        <a:pt x="35538" y="12295"/>
                      </a:cubicBezTo>
                      <a:cubicBezTo>
                        <a:pt x="35734" y="12071"/>
                        <a:pt x="35958" y="11846"/>
                        <a:pt x="36126" y="11650"/>
                      </a:cubicBezTo>
                      <a:cubicBezTo>
                        <a:pt x="36798" y="10866"/>
                        <a:pt x="37302" y="10082"/>
                        <a:pt x="37666" y="9298"/>
                      </a:cubicBezTo>
                      <a:cubicBezTo>
                        <a:pt x="37862" y="8934"/>
                        <a:pt x="37974" y="8514"/>
                        <a:pt x="38030" y="8094"/>
                      </a:cubicBezTo>
                      <a:cubicBezTo>
                        <a:pt x="38114" y="7702"/>
                        <a:pt x="38114" y="7282"/>
                        <a:pt x="38058" y="6890"/>
                      </a:cubicBezTo>
                      <a:cubicBezTo>
                        <a:pt x="38030" y="6610"/>
                        <a:pt x="37974" y="6330"/>
                        <a:pt x="37862" y="6078"/>
                      </a:cubicBezTo>
                      <a:cubicBezTo>
                        <a:pt x="37834" y="5966"/>
                        <a:pt x="37778" y="5882"/>
                        <a:pt x="37750" y="5798"/>
                      </a:cubicBezTo>
                      <a:cubicBezTo>
                        <a:pt x="37582" y="5462"/>
                        <a:pt x="37358" y="5154"/>
                        <a:pt x="37106" y="4958"/>
                      </a:cubicBezTo>
                      <a:cubicBezTo>
                        <a:pt x="36966" y="4818"/>
                        <a:pt x="36826" y="4734"/>
                        <a:pt x="36658" y="4650"/>
                      </a:cubicBezTo>
                      <a:cubicBezTo>
                        <a:pt x="36490" y="4594"/>
                        <a:pt x="36322" y="4510"/>
                        <a:pt x="36154" y="4482"/>
                      </a:cubicBezTo>
                      <a:cubicBezTo>
                        <a:pt x="35876" y="4396"/>
                        <a:pt x="35581" y="4359"/>
                        <a:pt x="35283" y="4359"/>
                      </a:cubicBezTo>
                      <a:cubicBezTo>
                        <a:pt x="35191" y="4359"/>
                        <a:pt x="35098" y="4363"/>
                        <a:pt x="35005" y="4370"/>
                      </a:cubicBezTo>
                      <a:cubicBezTo>
                        <a:pt x="34585" y="4426"/>
                        <a:pt x="34193" y="4510"/>
                        <a:pt x="33801" y="4650"/>
                      </a:cubicBezTo>
                      <a:cubicBezTo>
                        <a:pt x="33409" y="4790"/>
                        <a:pt x="33045" y="4986"/>
                        <a:pt x="32709" y="5238"/>
                      </a:cubicBezTo>
                      <a:cubicBezTo>
                        <a:pt x="32009" y="5742"/>
                        <a:pt x="31365" y="6386"/>
                        <a:pt x="30721" y="7198"/>
                      </a:cubicBezTo>
                      <a:cubicBezTo>
                        <a:pt x="30553" y="7422"/>
                        <a:pt x="30385" y="7674"/>
                        <a:pt x="30217" y="7926"/>
                      </a:cubicBezTo>
                      <a:cubicBezTo>
                        <a:pt x="30329" y="7646"/>
                        <a:pt x="30413" y="7366"/>
                        <a:pt x="30497" y="7086"/>
                      </a:cubicBezTo>
                      <a:cubicBezTo>
                        <a:pt x="30805" y="6106"/>
                        <a:pt x="30945" y="5210"/>
                        <a:pt x="30973" y="4314"/>
                      </a:cubicBezTo>
                      <a:cubicBezTo>
                        <a:pt x="30973" y="3753"/>
                        <a:pt x="30861" y="3165"/>
                        <a:pt x="30665" y="2633"/>
                      </a:cubicBezTo>
                      <a:cubicBezTo>
                        <a:pt x="30581" y="2409"/>
                        <a:pt x="30469" y="2185"/>
                        <a:pt x="30329" y="1961"/>
                      </a:cubicBezTo>
                      <a:cubicBezTo>
                        <a:pt x="30133" y="1597"/>
                        <a:pt x="29881" y="1317"/>
                        <a:pt x="29601" y="1093"/>
                      </a:cubicBezTo>
                      <a:cubicBezTo>
                        <a:pt x="29321" y="869"/>
                        <a:pt x="29069" y="701"/>
                        <a:pt x="28789" y="617"/>
                      </a:cubicBezTo>
                      <a:lnTo>
                        <a:pt x="28537" y="533"/>
                      </a:lnTo>
                      <a:cubicBezTo>
                        <a:pt x="28383" y="505"/>
                        <a:pt x="28229" y="491"/>
                        <a:pt x="28075" y="491"/>
                      </a:cubicBezTo>
                      <a:cubicBezTo>
                        <a:pt x="27921" y="491"/>
                        <a:pt x="27767" y="505"/>
                        <a:pt x="27613" y="533"/>
                      </a:cubicBezTo>
                      <a:cubicBezTo>
                        <a:pt x="27248" y="589"/>
                        <a:pt x="26884" y="729"/>
                        <a:pt x="26520" y="925"/>
                      </a:cubicBezTo>
                      <a:cubicBezTo>
                        <a:pt x="26184" y="1093"/>
                        <a:pt x="25848" y="1345"/>
                        <a:pt x="25540" y="1625"/>
                      </a:cubicBezTo>
                      <a:cubicBezTo>
                        <a:pt x="25260" y="1905"/>
                        <a:pt x="25008" y="2241"/>
                        <a:pt x="24784" y="2605"/>
                      </a:cubicBezTo>
                      <a:cubicBezTo>
                        <a:pt x="24560" y="3025"/>
                        <a:pt x="24364" y="3445"/>
                        <a:pt x="24168" y="3893"/>
                      </a:cubicBezTo>
                      <a:cubicBezTo>
                        <a:pt x="24028" y="4314"/>
                        <a:pt x="23888" y="4762"/>
                        <a:pt x="23776" y="5238"/>
                      </a:cubicBezTo>
                      <a:cubicBezTo>
                        <a:pt x="23692" y="5518"/>
                        <a:pt x="23636" y="5798"/>
                        <a:pt x="23580" y="6106"/>
                      </a:cubicBezTo>
                      <a:cubicBezTo>
                        <a:pt x="23524" y="5042"/>
                        <a:pt x="23356" y="3921"/>
                        <a:pt x="22936" y="2857"/>
                      </a:cubicBezTo>
                      <a:cubicBezTo>
                        <a:pt x="22908" y="2717"/>
                        <a:pt x="22852" y="2605"/>
                        <a:pt x="22796" y="2493"/>
                      </a:cubicBezTo>
                      <a:cubicBezTo>
                        <a:pt x="22628" y="2129"/>
                        <a:pt x="22432" y="1765"/>
                        <a:pt x="22152" y="1429"/>
                      </a:cubicBezTo>
                      <a:cubicBezTo>
                        <a:pt x="21900" y="1093"/>
                        <a:pt x="21592" y="813"/>
                        <a:pt x="21284" y="617"/>
                      </a:cubicBezTo>
                      <a:cubicBezTo>
                        <a:pt x="20948" y="365"/>
                        <a:pt x="20584" y="197"/>
                        <a:pt x="20248" y="113"/>
                      </a:cubicBezTo>
                      <a:cubicBezTo>
                        <a:pt x="20005" y="38"/>
                        <a:pt x="19762" y="1"/>
                        <a:pt x="19528" y="1"/>
                      </a:cubicBezTo>
                      <a:close/>
                    </a:path>
                  </a:pathLst>
                </a:custGeom>
                <a:solidFill>
                  <a:schemeClr val="accent3"/>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20"/>
                <p:cNvSpPr/>
                <p:nvPr/>
              </p:nvSpPr>
              <p:spPr>
                <a:xfrm>
                  <a:off x="8904000" y="4298925"/>
                  <a:ext cx="960550" cy="959150"/>
                </a:xfrm>
                <a:custGeom>
                  <a:rect b="b" l="l" r="r" t="t"/>
                  <a:pathLst>
                    <a:path extrusionOk="0" h="38366" w="38422">
                      <a:moveTo>
                        <a:pt x="25204" y="32737"/>
                      </a:moveTo>
                      <a:cubicBezTo>
                        <a:pt x="25176" y="32541"/>
                        <a:pt x="25120" y="32373"/>
                        <a:pt x="25064" y="32177"/>
                      </a:cubicBezTo>
                      <a:cubicBezTo>
                        <a:pt x="25540" y="32961"/>
                        <a:pt x="26156" y="33745"/>
                        <a:pt x="26968" y="34417"/>
                      </a:cubicBezTo>
                      <a:cubicBezTo>
                        <a:pt x="27248" y="34641"/>
                        <a:pt x="27556" y="34809"/>
                        <a:pt x="27892" y="34949"/>
                      </a:cubicBezTo>
                      <a:cubicBezTo>
                        <a:pt x="28200" y="35089"/>
                        <a:pt x="28564" y="35201"/>
                        <a:pt x="28872" y="35229"/>
                      </a:cubicBezTo>
                      <a:cubicBezTo>
                        <a:pt x="29236" y="35285"/>
                        <a:pt x="29572" y="35257"/>
                        <a:pt x="29852" y="35201"/>
                      </a:cubicBezTo>
                      <a:cubicBezTo>
                        <a:pt x="30160" y="35145"/>
                        <a:pt x="30440" y="35005"/>
                        <a:pt x="30664" y="34865"/>
                      </a:cubicBezTo>
                      <a:cubicBezTo>
                        <a:pt x="30916" y="34669"/>
                        <a:pt x="31112" y="34445"/>
                        <a:pt x="31252" y="34165"/>
                      </a:cubicBezTo>
                      <a:cubicBezTo>
                        <a:pt x="31392" y="33913"/>
                        <a:pt x="31504" y="33605"/>
                        <a:pt x="31560" y="33241"/>
                      </a:cubicBezTo>
                      <a:cubicBezTo>
                        <a:pt x="31617" y="32933"/>
                        <a:pt x="31645" y="32569"/>
                        <a:pt x="31617" y="32205"/>
                      </a:cubicBezTo>
                      <a:cubicBezTo>
                        <a:pt x="31560" y="31868"/>
                        <a:pt x="31476" y="31560"/>
                        <a:pt x="31392" y="31252"/>
                      </a:cubicBezTo>
                      <a:cubicBezTo>
                        <a:pt x="31364" y="31224"/>
                        <a:pt x="31364" y="31196"/>
                        <a:pt x="31364" y="31196"/>
                      </a:cubicBezTo>
                      <a:cubicBezTo>
                        <a:pt x="30944" y="30216"/>
                        <a:pt x="30384" y="29404"/>
                        <a:pt x="29768" y="28704"/>
                      </a:cubicBezTo>
                      <a:cubicBezTo>
                        <a:pt x="29936" y="28816"/>
                        <a:pt x="30104" y="28900"/>
                        <a:pt x="30244" y="29012"/>
                      </a:cubicBezTo>
                      <a:cubicBezTo>
                        <a:pt x="31000" y="29460"/>
                        <a:pt x="31729" y="29768"/>
                        <a:pt x="32429" y="29964"/>
                      </a:cubicBezTo>
                      <a:cubicBezTo>
                        <a:pt x="33129" y="30132"/>
                        <a:pt x="33857" y="30132"/>
                        <a:pt x="34501" y="29936"/>
                      </a:cubicBezTo>
                      <a:cubicBezTo>
                        <a:pt x="34837" y="29824"/>
                        <a:pt x="35117" y="29684"/>
                        <a:pt x="35369" y="29488"/>
                      </a:cubicBezTo>
                      <a:cubicBezTo>
                        <a:pt x="35593" y="29348"/>
                        <a:pt x="35761" y="29180"/>
                        <a:pt x="35901" y="28984"/>
                      </a:cubicBezTo>
                      <a:lnTo>
                        <a:pt x="35901" y="28984"/>
                      </a:lnTo>
                      <a:lnTo>
                        <a:pt x="35985" y="28844"/>
                      </a:lnTo>
                      <a:cubicBezTo>
                        <a:pt x="36265" y="28340"/>
                        <a:pt x="36349" y="27668"/>
                        <a:pt x="36153" y="26996"/>
                      </a:cubicBezTo>
                      <a:cubicBezTo>
                        <a:pt x="36125" y="26856"/>
                        <a:pt x="36097" y="26716"/>
                        <a:pt x="36041" y="26604"/>
                      </a:cubicBezTo>
                      <a:cubicBezTo>
                        <a:pt x="35957" y="26408"/>
                        <a:pt x="35873" y="26212"/>
                        <a:pt x="35761" y="26044"/>
                      </a:cubicBezTo>
                      <a:cubicBezTo>
                        <a:pt x="35593" y="25736"/>
                        <a:pt x="35369" y="25456"/>
                        <a:pt x="35117" y="25204"/>
                      </a:cubicBezTo>
                      <a:cubicBezTo>
                        <a:pt x="34585" y="24672"/>
                        <a:pt x="33941" y="24224"/>
                        <a:pt x="33185" y="23831"/>
                      </a:cubicBezTo>
                      <a:cubicBezTo>
                        <a:pt x="33017" y="23747"/>
                        <a:pt x="32849" y="23663"/>
                        <a:pt x="32681" y="23579"/>
                      </a:cubicBezTo>
                      <a:cubicBezTo>
                        <a:pt x="32877" y="23607"/>
                        <a:pt x="33045" y="23635"/>
                        <a:pt x="33241" y="23663"/>
                      </a:cubicBezTo>
                      <a:lnTo>
                        <a:pt x="33241" y="23663"/>
                      </a:lnTo>
                      <a:cubicBezTo>
                        <a:pt x="34081" y="23775"/>
                        <a:pt x="34865" y="23747"/>
                        <a:pt x="35593" y="23635"/>
                      </a:cubicBezTo>
                      <a:cubicBezTo>
                        <a:pt x="35957" y="23579"/>
                        <a:pt x="36293" y="23495"/>
                        <a:pt x="36601" y="23327"/>
                      </a:cubicBezTo>
                      <a:cubicBezTo>
                        <a:pt x="36937" y="23187"/>
                        <a:pt x="37245" y="22991"/>
                        <a:pt x="37497" y="22795"/>
                      </a:cubicBezTo>
                      <a:cubicBezTo>
                        <a:pt x="38001" y="22319"/>
                        <a:pt x="38337" y="21759"/>
                        <a:pt x="38393" y="21199"/>
                      </a:cubicBezTo>
                      <a:cubicBezTo>
                        <a:pt x="38421" y="20891"/>
                        <a:pt x="38393" y="20583"/>
                        <a:pt x="38281" y="20275"/>
                      </a:cubicBezTo>
                      <a:lnTo>
                        <a:pt x="38281" y="20247"/>
                      </a:lnTo>
                      <a:cubicBezTo>
                        <a:pt x="38169" y="19967"/>
                        <a:pt x="38001" y="19687"/>
                        <a:pt x="37805" y="19435"/>
                      </a:cubicBezTo>
                      <a:cubicBezTo>
                        <a:pt x="37609" y="19183"/>
                        <a:pt x="37357" y="18931"/>
                        <a:pt x="37049" y="18735"/>
                      </a:cubicBezTo>
                      <a:cubicBezTo>
                        <a:pt x="36769" y="18511"/>
                        <a:pt x="36461" y="18343"/>
                        <a:pt x="36125" y="18231"/>
                      </a:cubicBezTo>
                      <a:cubicBezTo>
                        <a:pt x="35145" y="17867"/>
                        <a:pt x="34165" y="17755"/>
                        <a:pt x="33241" y="17727"/>
                      </a:cubicBezTo>
                      <a:cubicBezTo>
                        <a:pt x="33437" y="17699"/>
                        <a:pt x="33605" y="17643"/>
                        <a:pt x="33773" y="17587"/>
                      </a:cubicBezTo>
                      <a:cubicBezTo>
                        <a:pt x="34613" y="17335"/>
                        <a:pt x="35313" y="16999"/>
                        <a:pt x="35957" y="16607"/>
                      </a:cubicBezTo>
                      <a:cubicBezTo>
                        <a:pt x="36517" y="16214"/>
                        <a:pt x="37021" y="15682"/>
                        <a:pt x="37301" y="15038"/>
                      </a:cubicBezTo>
                      <a:cubicBezTo>
                        <a:pt x="37469" y="14730"/>
                        <a:pt x="37553" y="14422"/>
                        <a:pt x="37581" y="14114"/>
                      </a:cubicBezTo>
                      <a:cubicBezTo>
                        <a:pt x="37609" y="13806"/>
                        <a:pt x="37581" y="13498"/>
                        <a:pt x="37497" y="13218"/>
                      </a:cubicBezTo>
                      <a:cubicBezTo>
                        <a:pt x="37497" y="13190"/>
                        <a:pt x="37497" y="13162"/>
                        <a:pt x="37469" y="13134"/>
                      </a:cubicBezTo>
                      <a:cubicBezTo>
                        <a:pt x="37385" y="12882"/>
                        <a:pt x="37245" y="12658"/>
                        <a:pt x="37021" y="12434"/>
                      </a:cubicBezTo>
                      <a:cubicBezTo>
                        <a:pt x="36825" y="12210"/>
                        <a:pt x="36545" y="12014"/>
                        <a:pt x="36237" y="11846"/>
                      </a:cubicBezTo>
                      <a:cubicBezTo>
                        <a:pt x="35649" y="11538"/>
                        <a:pt x="34921" y="11370"/>
                        <a:pt x="34221" y="11426"/>
                      </a:cubicBezTo>
                      <a:cubicBezTo>
                        <a:pt x="33185" y="11510"/>
                        <a:pt x="32205" y="11790"/>
                        <a:pt x="31364" y="12154"/>
                      </a:cubicBezTo>
                      <a:cubicBezTo>
                        <a:pt x="32093" y="11594"/>
                        <a:pt x="32821" y="10894"/>
                        <a:pt x="33381" y="10026"/>
                      </a:cubicBezTo>
                      <a:cubicBezTo>
                        <a:pt x="33577" y="9718"/>
                        <a:pt x="33717" y="9410"/>
                        <a:pt x="33829" y="9074"/>
                      </a:cubicBezTo>
                      <a:cubicBezTo>
                        <a:pt x="33885" y="8906"/>
                        <a:pt x="33941" y="8738"/>
                        <a:pt x="33969" y="8569"/>
                      </a:cubicBezTo>
                      <a:cubicBezTo>
                        <a:pt x="33997" y="8401"/>
                        <a:pt x="33997" y="8233"/>
                        <a:pt x="33997" y="8037"/>
                      </a:cubicBezTo>
                      <a:cubicBezTo>
                        <a:pt x="34025" y="7673"/>
                        <a:pt x="33941" y="7281"/>
                        <a:pt x="33829" y="6973"/>
                      </a:cubicBezTo>
                      <a:cubicBezTo>
                        <a:pt x="33745" y="6721"/>
                        <a:pt x="33605" y="6497"/>
                        <a:pt x="33437" y="6301"/>
                      </a:cubicBezTo>
                      <a:cubicBezTo>
                        <a:pt x="33241" y="6077"/>
                        <a:pt x="32989" y="5909"/>
                        <a:pt x="32681" y="5797"/>
                      </a:cubicBezTo>
                      <a:cubicBezTo>
                        <a:pt x="32401" y="5657"/>
                        <a:pt x="32093" y="5601"/>
                        <a:pt x="31729" y="5573"/>
                      </a:cubicBezTo>
                      <a:cubicBezTo>
                        <a:pt x="31420" y="5545"/>
                        <a:pt x="31056" y="5573"/>
                        <a:pt x="30692" y="5629"/>
                      </a:cubicBezTo>
                      <a:cubicBezTo>
                        <a:pt x="30356" y="5713"/>
                        <a:pt x="30020" y="5853"/>
                        <a:pt x="29712" y="5993"/>
                      </a:cubicBezTo>
                      <a:cubicBezTo>
                        <a:pt x="29040" y="6357"/>
                        <a:pt x="28424" y="6805"/>
                        <a:pt x="27808" y="7421"/>
                      </a:cubicBezTo>
                      <a:cubicBezTo>
                        <a:pt x="27668" y="7533"/>
                        <a:pt x="27556" y="7673"/>
                        <a:pt x="27416" y="7813"/>
                      </a:cubicBezTo>
                      <a:cubicBezTo>
                        <a:pt x="27500" y="7645"/>
                        <a:pt x="27584" y="7477"/>
                        <a:pt x="27668" y="7309"/>
                      </a:cubicBezTo>
                      <a:cubicBezTo>
                        <a:pt x="28032" y="6525"/>
                        <a:pt x="28256" y="5769"/>
                        <a:pt x="28368" y="5041"/>
                      </a:cubicBezTo>
                      <a:cubicBezTo>
                        <a:pt x="28424" y="4705"/>
                        <a:pt x="28452" y="4341"/>
                        <a:pt x="28396" y="3977"/>
                      </a:cubicBezTo>
                      <a:cubicBezTo>
                        <a:pt x="28368" y="3697"/>
                        <a:pt x="28284" y="3389"/>
                        <a:pt x="28200" y="3109"/>
                      </a:cubicBezTo>
                      <a:cubicBezTo>
                        <a:pt x="28172" y="3081"/>
                        <a:pt x="28144" y="3025"/>
                        <a:pt x="28144" y="2997"/>
                      </a:cubicBezTo>
                      <a:cubicBezTo>
                        <a:pt x="28004" y="2689"/>
                        <a:pt x="27836" y="2409"/>
                        <a:pt x="27612" y="2157"/>
                      </a:cubicBezTo>
                      <a:cubicBezTo>
                        <a:pt x="27416" y="1933"/>
                        <a:pt x="27164" y="1737"/>
                        <a:pt x="26884" y="1625"/>
                      </a:cubicBezTo>
                      <a:cubicBezTo>
                        <a:pt x="26744" y="1569"/>
                        <a:pt x="26604" y="1513"/>
                        <a:pt x="26464" y="1485"/>
                      </a:cubicBezTo>
                      <a:cubicBezTo>
                        <a:pt x="26296" y="1457"/>
                        <a:pt x="26156" y="1457"/>
                        <a:pt x="25988" y="1457"/>
                      </a:cubicBezTo>
                      <a:cubicBezTo>
                        <a:pt x="25680" y="1457"/>
                        <a:pt x="25344" y="1513"/>
                        <a:pt x="25036" y="1653"/>
                      </a:cubicBezTo>
                      <a:cubicBezTo>
                        <a:pt x="24700" y="1765"/>
                        <a:pt x="24392" y="1933"/>
                        <a:pt x="24140" y="2129"/>
                      </a:cubicBezTo>
                      <a:cubicBezTo>
                        <a:pt x="23859" y="2353"/>
                        <a:pt x="23579" y="2605"/>
                        <a:pt x="23383" y="2857"/>
                      </a:cubicBezTo>
                      <a:cubicBezTo>
                        <a:pt x="22907" y="3445"/>
                        <a:pt x="22543" y="4117"/>
                        <a:pt x="22207" y="4929"/>
                      </a:cubicBezTo>
                      <a:cubicBezTo>
                        <a:pt x="22151" y="5125"/>
                        <a:pt x="22067" y="5293"/>
                        <a:pt x="22011" y="5461"/>
                      </a:cubicBezTo>
                      <a:cubicBezTo>
                        <a:pt x="22067" y="4565"/>
                        <a:pt x="22039" y="3557"/>
                        <a:pt x="21787" y="2549"/>
                      </a:cubicBezTo>
                      <a:cubicBezTo>
                        <a:pt x="21731" y="2437"/>
                        <a:pt x="21703" y="2297"/>
                        <a:pt x="21675" y="2185"/>
                      </a:cubicBezTo>
                      <a:cubicBezTo>
                        <a:pt x="21451" y="1653"/>
                        <a:pt x="21115" y="1149"/>
                        <a:pt x="20723" y="756"/>
                      </a:cubicBezTo>
                      <a:cubicBezTo>
                        <a:pt x="20471" y="532"/>
                        <a:pt x="20191" y="336"/>
                        <a:pt x="19911" y="224"/>
                      </a:cubicBezTo>
                      <a:cubicBezTo>
                        <a:pt x="19659" y="112"/>
                        <a:pt x="19407" y="28"/>
                        <a:pt x="19183" y="28"/>
                      </a:cubicBezTo>
                      <a:lnTo>
                        <a:pt x="19183" y="0"/>
                      </a:lnTo>
                      <a:lnTo>
                        <a:pt x="19043" y="28"/>
                      </a:lnTo>
                      <a:cubicBezTo>
                        <a:pt x="18707" y="28"/>
                        <a:pt x="18427" y="112"/>
                        <a:pt x="18147" y="224"/>
                      </a:cubicBezTo>
                      <a:cubicBezTo>
                        <a:pt x="17867" y="364"/>
                        <a:pt x="17587" y="560"/>
                        <a:pt x="17363" y="784"/>
                      </a:cubicBezTo>
                      <a:cubicBezTo>
                        <a:pt x="16859" y="1261"/>
                        <a:pt x="16494" y="1905"/>
                        <a:pt x="16326" y="2577"/>
                      </a:cubicBezTo>
                      <a:cubicBezTo>
                        <a:pt x="16130" y="3305"/>
                        <a:pt x="16074" y="4089"/>
                        <a:pt x="16102" y="4957"/>
                      </a:cubicBezTo>
                      <a:cubicBezTo>
                        <a:pt x="16102" y="5125"/>
                        <a:pt x="16102" y="5321"/>
                        <a:pt x="16130" y="5517"/>
                      </a:cubicBezTo>
                      <a:cubicBezTo>
                        <a:pt x="16130" y="5489"/>
                        <a:pt x="16102" y="5461"/>
                        <a:pt x="16102" y="5433"/>
                      </a:cubicBezTo>
                      <a:cubicBezTo>
                        <a:pt x="15794" y="4593"/>
                        <a:pt x="15346" y="3725"/>
                        <a:pt x="14730" y="2941"/>
                      </a:cubicBezTo>
                      <a:cubicBezTo>
                        <a:pt x="14506" y="2661"/>
                        <a:pt x="14226" y="2437"/>
                        <a:pt x="13946" y="2213"/>
                      </a:cubicBezTo>
                      <a:cubicBezTo>
                        <a:pt x="13638" y="2017"/>
                        <a:pt x="13330" y="1849"/>
                        <a:pt x="13022" y="1737"/>
                      </a:cubicBezTo>
                      <a:cubicBezTo>
                        <a:pt x="12714" y="1653"/>
                        <a:pt x="12378" y="1597"/>
                        <a:pt x="12070" y="1569"/>
                      </a:cubicBezTo>
                      <a:cubicBezTo>
                        <a:pt x="11734" y="1569"/>
                        <a:pt x="11426" y="1653"/>
                        <a:pt x="11174" y="1765"/>
                      </a:cubicBezTo>
                      <a:cubicBezTo>
                        <a:pt x="10642" y="1989"/>
                        <a:pt x="10222" y="2521"/>
                        <a:pt x="9942" y="3165"/>
                      </a:cubicBezTo>
                      <a:cubicBezTo>
                        <a:pt x="9886" y="3305"/>
                        <a:pt x="9830" y="3473"/>
                        <a:pt x="9802" y="3641"/>
                      </a:cubicBezTo>
                      <a:cubicBezTo>
                        <a:pt x="9746" y="3809"/>
                        <a:pt x="9718" y="3977"/>
                        <a:pt x="9718" y="4145"/>
                      </a:cubicBezTo>
                      <a:cubicBezTo>
                        <a:pt x="9690" y="4509"/>
                        <a:pt x="9690" y="4873"/>
                        <a:pt x="9746" y="5209"/>
                      </a:cubicBezTo>
                      <a:cubicBezTo>
                        <a:pt x="9942" y="6217"/>
                        <a:pt x="10334" y="7141"/>
                        <a:pt x="10782" y="7953"/>
                      </a:cubicBezTo>
                      <a:cubicBezTo>
                        <a:pt x="10138" y="7309"/>
                        <a:pt x="9354" y="6637"/>
                        <a:pt x="8457" y="6161"/>
                      </a:cubicBezTo>
                      <a:cubicBezTo>
                        <a:pt x="8121" y="6021"/>
                        <a:pt x="7785" y="5909"/>
                        <a:pt x="7449" y="5825"/>
                      </a:cubicBezTo>
                      <a:cubicBezTo>
                        <a:pt x="7281" y="5797"/>
                        <a:pt x="7113" y="5769"/>
                        <a:pt x="6945" y="5769"/>
                      </a:cubicBezTo>
                      <a:cubicBezTo>
                        <a:pt x="6749" y="5741"/>
                        <a:pt x="6581" y="5741"/>
                        <a:pt x="6413" y="5769"/>
                      </a:cubicBezTo>
                      <a:cubicBezTo>
                        <a:pt x="5741" y="5825"/>
                        <a:pt x="5125" y="6105"/>
                        <a:pt x="4733" y="6525"/>
                      </a:cubicBezTo>
                      <a:cubicBezTo>
                        <a:pt x="4537" y="6749"/>
                        <a:pt x="4397" y="7001"/>
                        <a:pt x="4285" y="7309"/>
                      </a:cubicBezTo>
                      <a:cubicBezTo>
                        <a:pt x="4201" y="7617"/>
                        <a:pt x="4173" y="7953"/>
                        <a:pt x="4173" y="8289"/>
                      </a:cubicBezTo>
                      <a:cubicBezTo>
                        <a:pt x="4201" y="8626"/>
                        <a:pt x="4257" y="8962"/>
                        <a:pt x="4369" y="9298"/>
                      </a:cubicBezTo>
                      <a:cubicBezTo>
                        <a:pt x="4481" y="9634"/>
                        <a:pt x="4621" y="9970"/>
                        <a:pt x="4817" y="10250"/>
                      </a:cubicBezTo>
                      <a:cubicBezTo>
                        <a:pt x="5405" y="11118"/>
                        <a:pt x="6133" y="11790"/>
                        <a:pt x="6889" y="12350"/>
                      </a:cubicBezTo>
                      <a:cubicBezTo>
                        <a:pt x="6693" y="12294"/>
                        <a:pt x="6525" y="12210"/>
                        <a:pt x="6357" y="12154"/>
                      </a:cubicBezTo>
                      <a:cubicBezTo>
                        <a:pt x="5545" y="11874"/>
                        <a:pt x="4761" y="11734"/>
                        <a:pt x="4033" y="11678"/>
                      </a:cubicBezTo>
                      <a:cubicBezTo>
                        <a:pt x="3333" y="11650"/>
                        <a:pt x="2605" y="11818"/>
                        <a:pt x="1989" y="12154"/>
                      </a:cubicBezTo>
                      <a:cubicBezTo>
                        <a:pt x="1709" y="12294"/>
                        <a:pt x="1456" y="12518"/>
                        <a:pt x="1232" y="12742"/>
                      </a:cubicBezTo>
                      <a:cubicBezTo>
                        <a:pt x="1036" y="12966"/>
                        <a:pt x="868" y="13218"/>
                        <a:pt x="784" y="13498"/>
                      </a:cubicBezTo>
                      <a:cubicBezTo>
                        <a:pt x="672" y="13778"/>
                        <a:pt x="672" y="14086"/>
                        <a:pt x="700" y="14422"/>
                      </a:cubicBezTo>
                      <a:cubicBezTo>
                        <a:pt x="728" y="14730"/>
                        <a:pt x="840" y="15038"/>
                        <a:pt x="980" y="15346"/>
                      </a:cubicBezTo>
                      <a:cubicBezTo>
                        <a:pt x="1288" y="15962"/>
                        <a:pt x="1793" y="16495"/>
                        <a:pt x="2381" y="16887"/>
                      </a:cubicBezTo>
                      <a:cubicBezTo>
                        <a:pt x="3277" y="17419"/>
                        <a:pt x="4229" y="17755"/>
                        <a:pt x="5125" y="17951"/>
                      </a:cubicBezTo>
                      <a:cubicBezTo>
                        <a:pt x="4929" y="17979"/>
                        <a:pt x="4733" y="17979"/>
                        <a:pt x="4537" y="18007"/>
                      </a:cubicBezTo>
                      <a:cubicBezTo>
                        <a:pt x="3669" y="18063"/>
                        <a:pt x="2913" y="18231"/>
                        <a:pt x="2241" y="18511"/>
                      </a:cubicBezTo>
                      <a:cubicBezTo>
                        <a:pt x="1905" y="18623"/>
                        <a:pt x="1597" y="18791"/>
                        <a:pt x="1316" y="19015"/>
                      </a:cubicBezTo>
                      <a:cubicBezTo>
                        <a:pt x="1036" y="19211"/>
                        <a:pt x="784" y="19463"/>
                        <a:pt x="560" y="19743"/>
                      </a:cubicBezTo>
                      <a:cubicBezTo>
                        <a:pt x="364" y="19995"/>
                        <a:pt x="224" y="20275"/>
                        <a:pt x="112" y="20583"/>
                      </a:cubicBezTo>
                      <a:cubicBezTo>
                        <a:pt x="56" y="20751"/>
                        <a:pt x="28" y="20891"/>
                        <a:pt x="0" y="21031"/>
                      </a:cubicBezTo>
                      <a:cubicBezTo>
                        <a:pt x="0" y="21199"/>
                        <a:pt x="0" y="21339"/>
                        <a:pt x="0" y="21479"/>
                      </a:cubicBezTo>
                      <a:cubicBezTo>
                        <a:pt x="28" y="21787"/>
                        <a:pt x="140" y="22095"/>
                        <a:pt x="308" y="22347"/>
                      </a:cubicBezTo>
                      <a:cubicBezTo>
                        <a:pt x="476" y="22627"/>
                        <a:pt x="700" y="22879"/>
                        <a:pt x="952" y="23103"/>
                      </a:cubicBezTo>
                      <a:cubicBezTo>
                        <a:pt x="1204" y="23299"/>
                        <a:pt x="1512" y="23495"/>
                        <a:pt x="1821" y="23635"/>
                      </a:cubicBezTo>
                      <a:cubicBezTo>
                        <a:pt x="2157" y="23775"/>
                        <a:pt x="2493" y="23887"/>
                        <a:pt x="2857" y="23915"/>
                      </a:cubicBezTo>
                      <a:cubicBezTo>
                        <a:pt x="3585" y="24027"/>
                        <a:pt x="4369" y="24027"/>
                        <a:pt x="5209" y="23887"/>
                      </a:cubicBezTo>
                      <a:cubicBezTo>
                        <a:pt x="5405" y="23887"/>
                        <a:pt x="5601" y="23831"/>
                        <a:pt x="5769" y="23803"/>
                      </a:cubicBezTo>
                      <a:cubicBezTo>
                        <a:pt x="5601" y="23887"/>
                        <a:pt x="5433" y="23971"/>
                        <a:pt x="5265" y="24055"/>
                      </a:cubicBezTo>
                      <a:cubicBezTo>
                        <a:pt x="4509" y="24476"/>
                        <a:pt x="3893" y="24952"/>
                        <a:pt x="3361" y="25484"/>
                      </a:cubicBezTo>
                      <a:cubicBezTo>
                        <a:pt x="3109" y="25736"/>
                        <a:pt x="2913" y="26016"/>
                        <a:pt x="2717" y="26324"/>
                      </a:cubicBezTo>
                      <a:cubicBezTo>
                        <a:pt x="2549" y="26660"/>
                        <a:pt x="2409" y="26996"/>
                        <a:pt x="2353" y="27304"/>
                      </a:cubicBezTo>
                      <a:cubicBezTo>
                        <a:pt x="2269" y="27640"/>
                        <a:pt x="2269" y="27976"/>
                        <a:pt x="2297" y="28256"/>
                      </a:cubicBezTo>
                      <a:cubicBezTo>
                        <a:pt x="2325" y="28592"/>
                        <a:pt x="2409" y="28872"/>
                        <a:pt x="2549" y="29124"/>
                      </a:cubicBezTo>
                      <a:cubicBezTo>
                        <a:pt x="2857" y="29628"/>
                        <a:pt x="3417" y="29992"/>
                        <a:pt x="4061" y="30188"/>
                      </a:cubicBezTo>
                      <a:cubicBezTo>
                        <a:pt x="4229" y="30244"/>
                        <a:pt x="4397" y="30272"/>
                        <a:pt x="4565" y="30300"/>
                      </a:cubicBezTo>
                      <a:cubicBezTo>
                        <a:pt x="4733" y="30328"/>
                        <a:pt x="4901" y="30328"/>
                        <a:pt x="5097" y="30328"/>
                      </a:cubicBezTo>
                      <a:cubicBezTo>
                        <a:pt x="5433" y="30328"/>
                        <a:pt x="5797" y="30272"/>
                        <a:pt x="6133" y="30160"/>
                      </a:cubicBezTo>
                      <a:cubicBezTo>
                        <a:pt x="7113" y="29880"/>
                        <a:pt x="8009" y="29404"/>
                        <a:pt x="8765" y="28872"/>
                      </a:cubicBezTo>
                      <a:cubicBezTo>
                        <a:pt x="8177" y="29572"/>
                        <a:pt x="7589" y="30412"/>
                        <a:pt x="7225" y="31364"/>
                      </a:cubicBezTo>
                      <a:cubicBezTo>
                        <a:pt x="6973" y="32037"/>
                        <a:pt x="6917" y="32793"/>
                        <a:pt x="7029" y="33437"/>
                      </a:cubicBezTo>
                      <a:cubicBezTo>
                        <a:pt x="7113" y="33773"/>
                        <a:pt x="7225" y="34109"/>
                        <a:pt x="7365" y="34361"/>
                      </a:cubicBezTo>
                      <a:cubicBezTo>
                        <a:pt x="7561" y="34669"/>
                        <a:pt x="7757" y="34893"/>
                        <a:pt x="7953" y="35033"/>
                      </a:cubicBezTo>
                      <a:cubicBezTo>
                        <a:pt x="8233" y="35201"/>
                        <a:pt x="8513" y="35341"/>
                        <a:pt x="8821" y="35397"/>
                      </a:cubicBezTo>
                      <a:cubicBezTo>
                        <a:pt x="9130" y="35453"/>
                        <a:pt x="9466" y="35453"/>
                        <a:pt x="9802" y="35397"/>
                      </a:cubicBezTo>
                      <a:cubicBezTo>
                        <a:pt x="10474" y="35313"/>
                        <a:pt x="11146" y="35005"/>
                        <a:pt x="11678" y="34557"/>
                      </a:cubicBezTo>
                      <a:cubicBezTo>
                        <a:pt x="12266" y="34053"/>
                        <a:pt x="12770" y="33493"/>
                        <a:pt x="13246" y="32765"/>
                      </a:cubicBezTo>
                      <a:cubicBezTo>
                        <a:pt x="13358" y="32625"/>
                        <a:pt x="13442" y="32457"/>
                        <a:pt x="13554" y="32289"/>
                      </a:cubicBezTo>
                      <a:cubicBezTo>
                        <a:pt x="13302" y="33185"/>
                        <a:pt x="13134" y="34165"/>
                        <a:pt x="13190" y="35201"/>
                      </a:cubicBezTo>
                      <a:cubicBezTo>
                        <a:pt x="13190" y="35565"/>
                        <a:pt x="13274" y="35901"/>
                        <a:pt x="13386" y="36237"/>
                      </a:cubicBezTo>
                      <a:cubicBezTo>
                        <a:pt x="13498" y="36573"/>
                        <a:pt x="13666" y="36909"/>
                        <a:pt x="13834" y="37161"/>
                      </a:cubicBezTo>
                      <a:cubicBezTo>
                        <a:pt x="14030" y="37441"/>
                        <a:pt x="14254" y="37665"/>
                        <a:pt x="14506" y="37861"/>
                      </a:cubicBezTo>
                      <a:cubicBezTo>
                        <a:pt x="14786" y="38057"/>
                        <a:pt x="15066" y="38169"/>
                        <a:pt x="15318" y="38253"/>
                      </a:cubicBezTo>
                      <a:cubicBezTo>
                        <a:pt x="15906" y="38365"/>
                        <a:pt x="16551" y="38197"/>
                        <a:pt x="17139" y="37833"/>
                      </a:cubicBezTo>
                      <a:cubicBezTo>
                        <a:pt x="17419" y="37665"/>
                        <a:pt x="17699" y="37441"/>
                        <a:pt x="17923" y="37161"/>
                      </a:cubicBezTo>
                      <a:cubicBezTo>
                        <a:pt x="18175" y="36909"/>
                        <a:pt x="18371" y="36601"/>
                        <a:pt x="18511" y="36293"/>
                      </a:cubicBezTo>
                      <a:cubicBezTo>
                        <a:pt x="18847" y="35621"/>
                        <a:pt x="19071" y="34865"/>
                        <a:pt x="19239" y="34025"/>
                      </a:cubicBezTo>
                      <a:cubicBezTo>
                        <a:pt x="19267" y="33857"/>
                        <a:pt x="19295" y="33661"/>
                        <a:pt x="19323" y="33465"/>
                      </a:cubicBezTo>
                      <a:cubicBezTo>
                        <a:pt x="19351" y="33661"/>
                        <a:pt x="19379" y="33857"/>
                        <a:pt x="19407" y="34025"/>
                      </a:cubicBezTo>
                      <a:cubicBezTo>
                        <a:pt x="19575" y="34865"/>
                        <a:pt x="19799" y="35621"/>
                        <a:pt x="20163" y="36293"/>
                      </a:cubicBezTo>
                      <a:cubicBezTo>
                        <a:pt x="20303" y="36601"/>
                        <a:pt x="20527" y="36881"/>
                        <a:pt x="20751" y="37161"/>
                      </a:cubicBezTo>
                      <a:cubicBezTo>
                        <a:pt x="21003" y="37413"/>
                        <a:pt x="21255" y="37637"/>
                        <a:pt x="21563" y="37805"/>
                      </a:cubicBezTo>
                      <a:cubicBezTo>
                        <a:pt x="22151" y="38169"/>
                        <a:pt x="22823" y="38309"/>
                        <a:pt x="23355" y="38169"/>
                      </a:cubicBezTo>
                      <a:lnTo>
                        <a:pt x="23355" y="38029"/>
                      </a:lnTo>
                      <a:lnTo>
                        <a:pt x="23383" y="38169"/>
                      </a:lnTo>
                      <a:cubicBezTo>
                        <a:pt x="23663" y="38113"/>
                        <a:pt x="23915" y="38001"/>
                        <a:pt x="24196" y="37777"/>
                      </a:cubicBezTo>
                      <a:cubicBezTo>
                        <a:pt x="24448" y="37581"/>
                        <a:pt x="24672" y="37357"/>
                        <a:pt x="24868" y="37077"/>
                      </a:cubicBezTo>
                      <a:cubicBezTo>
                        <a:pt x="25232" y="36517"/>
                        <a:pt x="25456" y="35817"/>
                        <a:pt x="25484" y="35089"/>
                      </a:cubicBezTo>
                      <a:cubicBezTo>
                        <a:pt x="25512" y="34361"/>
                        <a:pt x="25428" y="33577"/>
                        <a:pt x="25204" y="32737"/>
                      </a:cubicBezTo>
                      <a:close/>
                    </a:path>
                  </a:pathLst>
                </a:custGeom>
                <a:solidFill>
                  <a:schemeClr val="accent4"/>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0"/>
                <p:cNvSpPr/>
                <p:nvPr/>
              </p:nvSpPr>
              <p:spPr>
                <a:xfrm>
                  <a:off x="9073425" y="4469750"/>
                  <a:ext cx="621000" cy="618900"/>
                </a:xfrm>
                <a:custGeom>
                  <a:rect b="b" l="l" r="r" t="t"/>
                  <a:pathLst>
                    <a:path extrusionOk="0" h="24756" w="24840">
                      <a:moveTo>
                        <a:pt x="15122" y="24671"/>
                      </a:moveTo>
                      <a:lnTo>
                        <a:pt x="15122" y="24671"/>
                      </a:lnTo>
                      <a:lnTo>
                        <a:pt x="15122" y="24671"/>
                      </a:lnTo>
                      <a:lnTo>
                        <a:pt x="15094" y="24671"/>
                      </a:lnTo>
                      <a:lnTo>
                        <a:pt x="15094" y="24671"/>
                      </a:lnTo>
                      <a:cubicBezTo>
                        <a:pt x="14758" y="24755"/>
                        <a:pt x="14366" y="24643"/>
                        <a:pt x="14002" y="24419"/>
                      </a:cubicBezTo>
                      <a:cubicBezTo>
                        <a:pt x="13806" y="24335"/>
                        <a:pt x="13638" y="24195"/>
                        <a:pt x="13498" y="24027"/>
                      </a:cubicBezTo>
                      <a:cubicBezTo>
                        <a:pt x="13330" y="23859"/>
                        <a:pt x="13218" y="23663"/>
                        <a:pt x="13106" y="23467"/>
                      </a:cubicBezTo>
                      <a:cubicBezTo>
                        <a:pt x="12994" y="23243"/>
                        <a:pt x="12910" y="23019"/>
                        <a:pt x="12826" y="22767"/>
                      </a:cubicBezTo>
                      <a:cubicBezTo>
                        <a:pt x="12742" y="22515"/>
                        <a:pt x="12686" y="22291"/>
                        <a:pt x="12630" y="22039"/>
                      </a:cubicBezTo>
                      <a:cubicBezTo>
                        <a:pt x="12546" y="21535"/>
                        <a:pt x="12490" y="21031"/>
                        <a:pt x="12490" y="20555"/>
                      </a:cubicBezTo>
                      <a:lnTo>
                        <a:pt x="12490" y="20247"/>
                      </a:lnTo>
                      <a:lnTo>
                        <a:pt x="12462" y="20247"/>
                      </a:lnTo>
                      <a:lnTo>
                        <a:pt x="12462" y="20555"/>
                      </a:lnTo>
                      <a:cubicBezTo>
                        <a:pt x="12462" y="21031"/>
                        <a:pt x="12434" y="21535"/>
                        <a:pt x="12350" y="22039"/>
                      </a:cubicBezTo>
                      <a:cubicBezTo>
                        <a:pt x="12266" y="22543"/>
                        <a:pt x="12126" y="23019"/>
                        <a:pt x="11902" y="23495"/>
                      </a:cubicBezTo>
                      <a:cubicBezTo>
                        <a:pt x="11790" y="23691"/>
                        <a:pt x="11678" y="23859"/>
                        <a:pt x="11510" y="24027"/>
                      </a:cubicBezTo>
                      <a:cubicBezTo>
                        <a:pt x="11370" y="24195"/>
                        <a:pt x="11202" y="24335"/>
                        <a:pt x="11034" y="24447"/>
                      </a:cubicBezTo>
                      <a:cubicBezTo>
                        <a:pt x="10950" y="24503"/>
                        <a:pt x="10838" y="24559"/>
                        <a:pt x="10754" y="24615"/>
                      </a:cubicBezTo>
                      <a:cubicBezTo>
                        <a:pt x="10670" y="24643"/>
                        <a:pt x="10558" y="24671"/>
                        <a:pt x="10474" y="24699"/>
                      </a:cubicBezTo>
                      <a:cubicBezTo>
                        <a:pt x="10278" y="24727"/>
                        <a:pt x="10110" y="24755"/>
                        <a:pt x="9942" y="24727"/>
                      </a:cubicBezTo>
                      <a:lnTo>
                        <a:pt x="9942" y="24727"/>
                      </a:lnTo>
                      <a:lnTo>
                        <a:pt x="9914" y="24727"/>
                      </a:lnTo>
                      <a:lnTo>
                        <a:pt x="9914" y="24727"/>
                      </a:lnTo>
                      <a:lnTo>
                        <a:pt x="9914" y="24727"/>
                      </a:lnTo>
                      <a:cubicBezTo>
                        <a:pt x="9745" y="24671"/>
                        <a:pt x="9577" y="24587"/>
                        <a:pt x="9437" y="24475"/>
                      </a:cubicBezTo>
                      <a:cubicBezTo>
                        <a:pt x="9269" y="24363"/>
                        <a:pt x="9129" y="24223"/>
                        <a:pt x="9017" y="24055"/>
                      </a:cubicBezTo>
                      <a:cubicBezTo>
                        <a:pt x="8877" y="23887"/>
                        <a:pt x="8793" y="23691"/>
                        <a:pt x="8709" y="23467"/>
                      </a:cubicBezTo>
                      <a:cubicBezTo>
                        <a:pt x="8681" y="23355"/>
                        <a:pt x="8653" y="23271"/>
                        <a:pt x="8625" y="23159"/>
                      </a:cubicBezTo>
                      <a:cubicBezTo>
                        <a:pt x="8597" y="23047"/>
                        <a:pt x="8597" y="22935"/>
                        <a:pt x="8597" y="22823"/>
                      </a:cubicBezTo>
                      <a:cubicBezTo>
                        <a:pt x="8541" y="21787"/>
                        <a:pt x="8849" y="20807"/>
                        <a:pt x="9185" y="19883"/>
                      </a:cubicBezTo>
                      <a:cubicBezTo>
                        <a:pt x="9241" y="19799"/>
                        <a:pt x="9269" y="19715"/>
                        <a:pt x="9325" y="19603"/>
                      </a:cubicBezTo>
                      <a:lnTo>
                        <a:pt x="9325" y="19603"/>
                      </a:lnTo>
                      <a:cubicBezTo>
                        <a:pt x="9269" y="19687"/>
                        <a:pt x="9241" y="19799"/>
                        <a:pt x="9185" y="19883"/>
                      </a:cubicBezTo>
                      <a:cubicBezTo>
                        <a:pt x="8989" y="20331"/>
                        <a:pt x="8737" y="20779"/>
                        <a:pt x="8457" y="21199"/>
                      </a:cubicBezTo>
                      <a:cubicBezTo>
                        <a:pt x="8177" y="21619"/>
                        <a:pt x="7869" y="22011"/>
                        <a:pt x="7477" y="22319"/>
                      </a:cubicBezTo>
                      <a:cubicBezTo>
                        <a:pt x="7113" y="22627"/>
                        <a:pt x="6693" y="22795"/>
                        <a:pt x="6273" y="22851"/>
                      </a:cubicBezTo>
                      <a:cubicBezTo>
                        <a:pt x="6077" y="22879"/>
                        <a:pt x="5853" y="22879"/>
                        <a:pt x="5685" y="22851"/>
                      </a:cubicBezTo>
                      <a:cubicBezTo>
                        <a:pt x="5489" y="22823"/>
                        <a:pt x="5321" y="22739"/>
                        <a:pt x="5181" y="22655"/>
                      </a:cubicBezTo>
                      <a:lnTo>
                        <a:pt x="5181" y="22655"/>
                      </a:lnTo>
                      <a:lnTo>
                        <a:pt x="5153" y="22655"/>
                      </a:lnTo>
                      <a:lnTo>
                        <a:pt x="5153" y="22655"/>
                      </a:lnTo>
                      <a:lnTo>
                        <a:pt x="5153" y="22655"/>
                      </a:lnTo>
                      <a:cubicBezTo>
                        <a:pt x="5013" y="22543"/>
                        <a:pt x="4901" y="22403"/>
                        <a:pt x="4789" y="22235"/>
                      </a:cubicBezTo>
                      <a:cubicBezTo>
                        <a:pt x="4761" y="22151"/>
                        <a:pt x="4705" y="22067"/>
                        <a:pt x="4677" y="21955"/>
                      </a:cubicBezTo>
                      <a:cubicBezTo>
                        <a:pt x="4649" y="21871"/>
                        <a:pt x="4621" y="21759"/>
                        <a:pt x="4593" y="21675"/>
                      </a:cubicBezTo>
                      <a:cubicBezTo>
                        <a:pt x="4509" y="21255"/>
                        <a:pt x="4565" y="20779"/>
                        <a:pt x="4705" y="20359"/>
                      </a:cubicBezTo>
                      <a:cubicBezTo>
                        <a:pt x="4817" y="20135"/>
                        <a:pt x="4929" y="19883"/>
                        <a:pt x="5041" y="19687"/>
                      </a:cubicBezTo>
                      <a:cubicBezTo>
                        <a:pt x="5181" y="19463"/>
                        <a:pt x="5321" y="19239"/>
                        <a:pt x="5461" y="19043"/>
                      </a:cubicBezTo>
                      <a:cubicBezTo>
                        <a:pt x="5769" y="18651"/>
                        <a:pt x="6105" y="18287"/>
                        <a:pt x="6469" y="17951"/>
                      </a:cubicBezTo>
                      <a:cubicBezTo>
                        <a:pt x="6525" y="17867"/>
                        <a:pt x="6609" y="17811"/>
                        <a:pt x="6693" y="17755"/>
                      </a:cubicBezTo>
                      <a:cubicBezTo>
                        <a:pt x="6693" y="17755"/>
                        <a:pt x="6693" y="17727"/>
                        <a:pt x="6693" y="17727"/>
                      </a:cubicBezTo>
                      <a:cubicBezTo>
                        <a:pt x="6609" y="17811"/>
                        <a:pt x="6525" y="17867"/>
                        <a:pt x="6441" y="17951"/>
                      </a:cubicBezTo>
                      <a:cubicBezTo>
                        <a:pt x="6077" y="18259"/>
                        <a:pt x="5685" y="18567"/>
                        <a:pt x="5265" y="18847"/>
                      </a:cubicBezTo>
                      <a:cubicBezTo>
                        <a:pt x="4845" y="19099"/>
                        <a:pt x="4397" y="19323"/>
                        <a:pt x="3893" y="19463"/>
                      </a:cubicBezTo>
                      <a:cubicBezTo>
                        <a:pt x="3669" y="19519"/>
                        <a:pt x="3445" y="19547"/>
                        <a:pt x="3221" y="19575"/>
                      </a:cubicBezTo>
                      <a:cubicBezTo>
                        <a:pt x="3137" y="19575"/>
                        <a:pt x="3025" y="19547"/>
                        <a:pt x="2913" y="19547"/>
                      </a:cubicBezTo>
                      <a:cubicBezTo>
                        <a:pt x="2801" y="19519"/>
                        <a:pt x="2689" y="19519"/>
                        <a:pt x="2605" y="19491"/>
                      </a:cubicBezTo>
                      <a:cubicBezTo>
                        <a:pt x="2493" y="19463"/>
                        <a:pt x="2381" y="19407"/>
                        <a:pt x="2296" y="19379"/>
                      </a:cubicBezTo>
                      <a:cubicBezTo>
                        <a:pt x="2268" y="19351"/>
                        <a:pt x="2212" y="19323"/>
                        <a:pt x="2156" y="19295"/>
                      </a:cubicBezTo>
                      <a:cubicBezTo>
                        <a:pt x="2128" y="19295"/>
                        <a:pt x="2072" y="19267"/>
                        <a:pt x="2044" y="19239"/>
                      </a:cubicBezTo>
                      <a:cubicBezTo>
                        <a:pt x="1876" y="19127"/>
                        <a:pt x="1764" y="18987"/>
                        <a:pt x="1680" y="18847"/>
                      </a:cubicBezTo>
                      <a:lnTo>
                        <a:pt x="1680" y="18847"/>
                      </a:lnTo>
                      <a:lnTo>
                        <a:pt x="1680" y="18819"/>
                      </a:lnTo>
                      <a:lnTo>
                        <a:pt x="1680" y="18819"/>
                      </a:lnTo>
                      <a:lnTo>
                        <a:pt x="1680" y="18819"/>
                      </a:lnTo>
                      <a:cubicBezTo>
                        <a:pt x="1568" y="18679"/>
                        <a:pt x="1540" y="18483"/>
                        <a:pt x="1512" y="18315"/>
                      </a:cubicBezTo>
                      <a:cubicBezTo>
                        <a:pt x="1484" y="18119"/>
                        <a:pt x="1512" y="17895"/>
                        <a:pt x="1540" y="17699"/>
                      </a:cubicBezTo>
                      <a:cubicBezTo>
                        <a:pt x="1596" y="17503"/>
                        <a:pt x="1680" y="17278"/>
                        <a:pt x="1792" y="17082"/>
                      </a:cubicBezTo>
                      <a:cubicBezTo>
                        <a:pt x="1904" y="16886"/>
                        <a:pt x="2016" y="16718"/>
                        <a:pt x="2184" y="16550"/>
                      </a:cubicBezTo>
                      <a:cubicBezTo>
                        <a:pt x="2549" y="16186"/>
                        <a:pt x="2969" y="15906"/>
                        <a:pt x="3417" y="15654"/>
                      </a:cubicBezTo>
                      <a:cubicBezTo>
                        <a:pt x="3837" y="15430"/>
                        <a:pt x="4313" y="15234"/>
                        <a:pt x="4761" y="15066"/>
                      </a:cubicBezTo>
                      <a:cubicBezTo>
                        <a:pt x="4845" y="15038"/>
                        <a:pt x="4929" y="14982"/>
                        <a:pt x="5041" y="14954"/>
                      </a:cubicBezTo>
                      <a:lnTo>
                        <a:pt x="5041" y="14954"/>
                      </a:lnTo>
                      <a:cubicBezTo>
                        <a:pt x="4929" y="14982"/>
                        <a:pt x="4845" y="15010"/>
                        <a:pt x="4761" y="15038"/>
                      </a:cubicBezTo>
                      <a:cubicBezTo>
                        <a:pt x="4285" y="15206"/>
                        <a:pt x="3809" y="15318"/>
                        <a:pt x="3305" y="15374"/>
                      </a:cubicBezTo>
                      <a:cubicBezTo>
                        <a:pt x="2829" y="15458"/>
                        <a:pt x="2296" y="15458"/>
                        <a:pt x="1792" y="15402"/>
                      </a:cubicBezTo>
                      <a:cubicBezTo>
                        <a:pt x="1568" y="15374"/>
                        <a:pt x="1372" y="15318"/>
                        <a:pt x="1148" y="15206"/>
                      </a:cubicBezTo>
                      <a:cubicBezTo>
                        <a:pt x="952" y="15122"/>
                        <a:pt x="784" y="15010"/>
                        <a:pt x="616" y="14870"/>
                      </a:cubicBezTo>
                      <a:cubicBezTo>
                        <a:pt x="560" y="14842"/>
                        <a:pt x="532" y="14814"/>
                        <a:pt x="476" y="14758"/>
                      </a:cubicBezTo>
                      <a:cubicBezTo>
                        <a:pt x="448" y="14730"/>
                        <a:pt x="420" y="14702"/>
                        <a:pt x="392" y="14646"/>
                      </a:cubicBezTo>
                      <a:cubicBezTo>
                        <a:pt x="308" y="14590"/>
                        <a:pt x="252" y="14506"/>
                        <a:pt x="196" y="14422"/>
                      </a:cubicBezTo>
                      <a:cubicBezTo>
                        <a:pt x="112" y="14254"/>
                        <a:pt x="56" y="14086"/>
                        <a:pt x="28" y="13890"/>
                      </a:cubicBezTo>
                      <a:lnTo>
                        <a:pt x="28" y="13890"/>
                      </a:lnTo>
                      <a:lnTo>
                        <a:pt x="28" y="13890"/>
                      </a:lnTo>
                      <a:lnTo>
                        <a:pt x="28" y="13890"/>
                      </a:lnTo>
                      <a:lnTo>
                        <a:pt x="28" y="13890"/>
                      </a:lnTo>
                      <a:cubicBezTo>
                        <a:pt x="0" y="13806"/>
                        <a:pt x="0" y="13722"/>
                        <a:pt x="28" y="13610"/>
                      </a:cubicBezTo>
                      <a:cubicBezTo>
                        <a:pt x="28" y="13526"/>
                        <a:pt x="56" y="13442"/>
                        <a:pt x="84" y="13330"/>
                      </a:cubicBezTo>
                      <a:cubicBezTo>
                        <a:pt x="140" y="13162"/>
                        <a:pt x="252" y="12966"/>
                        <a:pt x="364" y="12798"/>
                      </a:cubicBezTo>
                      <a:cubicBezTo>
                        <a:pt x="504" y="12630"/>
                        <a:pt x="644" y="12490"/>
                        <a:pt x="840" y="12350"/>
                      </a:cubicBezTo>
                      <a:cubicBezTo>
                        <a:pt x="1008" y="12210"/>
                        <a:pt x="1204" y="12126"/>
                        <a:pt x="1428" y="12042"/>
                      </a:cubicBezTo>
                      <a:cubicBezTo>
                        <a:pt x="1540" y="11986"/>
                        <a:pt x="1652" y="11958"/>
                        <a:pt x="1792" y="11902"/>
                      </a:cubicBezTo>
                      <a:cubicBezTo>
                        <a:pt x="1904" y="11874"/>
                        <a:pt x="2016" y="11846"/>
                        <a:pt x="2156" y="11818"/>
                      </a:cubicBezTo>
                      <a:cubicBezTo>
                        <a:pt x="2409" y="11762"/>
                        <a:pt x="2661" y="11734"/>
                        <a:pt x="2913" y="11706"/>
                      </a:cubicBezTo>
                      <a:cubicBezTo>
                        <a:pt x="3389" y="11678"/>
                        <a:pt x="3893" y="11678"/>
                        <a:pt x="4369" y="11706"/>
                      </a:cubicBezTo>
                      <a:lnTo>
                        <a:pt x="4621" y="11734"/>
                      </a:lnTo>
                      <a:lnTo>
                        <a:pt x="4621" y="11734"/>
                      </a:lnTo>
                      <a:cubicBezTo>
                        <a:pt x="4537" y="11706"/>
                        <a:pt x="4453" y="11706"/>
                        <a:pt x="4369" y="11706"/>
                      </a:cubicBezTo>
                      <a:cubicBezTo>
                        <a:pt x="3893" y="11650"/>
                        <a:pt x="3417" y="11566"/>
                        <a:pt x="2913" y="11426"/>
                      </a:cubicBezTo>
                      <a:cubicBezTo>
                        <a:pt x="2437" y="11286"/>
                        <a:pt x="1960" y="11090"/>
                        <a:pt x="1540" y="10810"/>
                      </a:cubicBezTo>
                      <a:cubicBezTo>
                        <a:pt x="1344" y="10698"/>
                        <a:pt x="1176" y="10558"/>
                        <a:pt x="1008" y="10390"/>
                      </a:cubicBezTo>
                      <a:cubicBezTo>
                        <a:pt x="952" y="10306"/>
                        <a:pt x="868" y="10222"/>
                        <a:pt x="812" y="10138"/>
                      </a:cubicBezTo>
                      <a:cubicBezTo>
                        <a:pt x="756" y="10054"/>
                        <a:pt x="700" y="9942"/>
                        <a:pt x="644" y="9858"/>
                      </a:cubicBezTo>
                      <a:cubicBezTo>
                        <a:pt x="616" y="9774"/>
                        <a:pt x="560" y="9662"/>
                        <a:pt x="532" y="9578"/>
                      </a:cubicBezTo>
                      <a:cubicBezTo>
                        <a:pt x="504" y="9465"/>
                        <a:pt x="476" y="9381"/>
                        <a:pt x="476" y="9269"/>
                      </a:cubicBezTo>
                      <a:cubicBezTo>
                        <a:pt x="448" y="9073"/>
                        <a:pt x="448" y="8905"/>
                        <a:pt x="504" y="8737"/>
                      </a:cubicBezTo>
                      <a:lnTo>
                        <a:pt x="504" y="8737"/>
                      </a:lnTo>
                      <a:lnTo>
                        <a:pt x="504" y="8737"/>
                      </a:lnTo>
                      <a:lnTo>
                        <a:pt x="504" y="8737"/>
                      </a:lnTo>
                      <a:lnTo>
                        <a:pt x="504" y="8737"/>
                      </a:lnTo>
                      <a:cubicBezTo>
                        <a:pt x="532" y="8625"/>
                        <a:pt x="588" y="8569"/>
                        <a:pt x="616" y="8485"/>
                      </a:cubicBezTo>
                      <a:cubicBezTo>
                        <a:pt x="672" y="8401"/>
                        <a:pt x="728" y="8317"/>
                        <a:pt x="784" y="8261"/>
                      </a:cubicBezTo>
                      <a:cubicBezTo>
                        <a:pt x="924" y="8121"/>
                        <a:pt x="1092" y="7981"/>
                        <a:pt x="1260" y="7897"/>
                      </a:cubicBezTo>
                      <a:cubicBezTo>
                        <a:pt x="1456" y="7785"/>
                        <a:pt x="1652" y="7701"/>
                        <a:pt x="1876" y="7645"/>
                      </a:cubicBezTo>
                      <a:cubicBezTo>
                        <a:pt x="2072" y="7617"/>
                        <a:pt x="2325" y="7589"/>
                        <a:pt x="2521" y="7589"/>
                      </a:cubicBezTo>
                      <a:cubicBezTo>
                        <a:pt x="2801" y="7617"/>
                        <a:pt x="3053" y="7645"/>
                        <a:pt x="3305" y="7701"/>
                      </a:cubicBezTo>
                      <a:cubicBezTo>
                        <a:pt x="3557" y="7757"/>
                        <a:pt x="3781" y="7813"/>
                        <a:pt x="4033" y="7897"/>
                      </a:cubicBezTo>
                      <a:cubicBezTo>
                        <a:pt x="4509" y="8065"/>
                        <a:pt x="4957" y="8261"/>
                        <a:pt x="5377" y="8513"/>
                      </a:cubicBezTo>
                      <a:cubicBezTo>
                        <a:pt x="5433" y="8541"/>
                        <a:pt x="5489" y="8569"/>
                        <a:pt x="5545" y="8597"/>
                      </a:cubicBezTo>
                      <a:cubicBezTo>
                        <a:pt x="5545" y="8597"/>
                        <a:pt x="5545" y="8597"/>
                        <a:pt x="5545" y="8597"/>
                      </a:cubicBezTo>
                      <a:cubicBezTo>
                        <a:pt x="5489" y="8569"/>
                        <a:pt x="5433" y="8541"/>
                        <a:pt x="5377" y="8485"/>
                      </a:cubicBezTo>
                      <a:cubicBezTo>
                        <a:pt x="4957" y="8233"/>
                        <a:pt x="4537" y="7981"/>
                        <a:pt x="4173" y="7645"/>
                      </a:cubicBezTo>
                      <a:cubicBezTo>
                        <a:pt x="3781" y="7337"/>
                        <a:pt x="3417" y="6973"/>
                        <a:pt x="3137" y="6525"/>
                      </a:cubicBezTo>
                      <a:cubicBezTo>
                        <a:pt x="3081" y="6441"/>
                        <a:pt x="3025" y="6329"/>
                        <a:pt x="2969" y="6245"/>
                      </a:cubicBezTo>
                      <a:cubicBezTo>
                        <a:pt x="2913" y="6133"/>
                        <a:pt x="2885" y="6049"/>
                        <a:pt x="2857" y="5937"/>
                      </a:cubicBezTo>
                      <a:cubicBezTo>
                        <a:pt x="2773" y="5713"/>
                        <a:pt x="2745" y="5517"/>
                        <a:pt x="2717" y="5293"/>
                      </a:cubicBezTo>
                      <a:cubicBezTo>
                        <a:pt x="2717" y="5097"/>
                        <a:pt x="2745" y="4873"/>
                        <a:pt x="2801" y="4705"/>
                      </a:cubicBezTo>
                      <a:cubicBezTo>
                        <a:pt x="2857" y="4509"/>
                        <a:pt x="2941" y="4341"/>
                        <a:pt x="3053" y="4201"/>
                      </a:cubicBezTo>
                      <a:lnTo>
                        <a:pt x="3053" y="4201"/>
                      </a:lnTo>
                      <a:lnTo>
                        <a:pt x="3053" y="4201"/>
                      </a:lnTo>
                      <a:lnTo>
                        <a:pt x="3081" y="4201"/>
                      </a:lnTo>
                      <a:lnTo>
                        <a:pt x="3081" y="4201"/>
                      </a:lnTo>
                      <a:cubicBezTo>
                        <a:pt x="3305" y="3949"/>
                        <a:pt x="3669" y="3781"/>
                        <a:pt x="4117" y="3753"/>
                      </a:cubicBezTo>
                      <a:cubicBezTo>
                        <a:pt x="4201" y="3725"/>
                        <a:pt x="4313" y="3725"/>
                        <a:pt x="4425" y="3753"/>
                      </a:cubicBezTo>
                      <a:cubicBezTo>
                        <a:pt x="4537" y="3753"/>
                        <a:pt x="4649" y="3753"/>
                        <a:pt x="4761" y="3781"/>
                      </a:cubicBezTo>
                      <a:cubicBezTo>
                        <a:pt x="4957" y="3837"/>
                        <a:pt x="5181" y="3893"/>
                        <a:pt x="5377" y="4005"/>
                      </a:cubicBezTo>
                      <a:cubicBezTo>
                        <a:pt x="5825" y="4229"/>
                        <a:pt x="6245" y="4537"/>
                        <a:pt x="6609" y="4901"/>
                      </a:cubicBezTo>
                      <a:cubicBezTo>
                        <a:pt x="6973" y="5237"/>
                        <a:pt x="7309" y="5601"/>
                        <a:pt x="7589" y="5993"/>
                      </a:cubicBezTo>
                      <a:cubicBezTo>
                        <a:pt x="7617" y="6021"/>
                        <a:pt x="7645" y="6077"/>
                        <a:pt x="7673" y="6105"/>
                      </a:cubicBezTo>
                      <a:lnTo>
                        <a:pt x="7701" y="6105"/>
                      </a:lnTo>
                      <a:cubicBezTo>
                        <a:pt x="7673" y="6077"/>
                        <a:pt x="7645" y="6021"/>
                        <a:pt x="7617" y="5993"/>
                      </a:cubicBezTo>
                      <a:cubicBezTo>
                        <a:pt x="7337" y="5601"/>
                        <a:pt x="7057" y="5181"/>
                        <a:pt x="6833" y="4733"/>
                      </a:cubicBezTo>
                      <a:cubicBezTo>
                        <a:pt x="6609" y="4285"/>
                        <a:pt x="6441" y="3781"/>
                        <a:pt x="6357" y="3277"/>
                      </a:cubicBezTo>
                      <a:cubicBezTo>
                        <a:pt x="6301" y="3053"/>
                        <a:pt x="6301" y="2829"/>
                        <a:pt x="6329" y="2605"/>
                      </a:cubicBezTo>
                      <a:cubicBezTo>
                        <a:pt x="6329" y="2521"/>
                        <a:pt x="6357" y="2409"/>
                        <a:pt x="6385" y="2297"/>
                      </a:cubicBezTo>
                      <a:cubicBezTo>
                        <a:pt x="6413" y="2185"/>
                        <a:pt x="6441" y="2073"/>
                        <a:pt x="6469" y="1989"/>
                      </a:cubicBezTo>
                      <a:cubicBezTo>
                        <a:pt x="6637" y="1596"/>
                        <a:pt x="6917" y="1288"/>
                        <a:pt x="7225" y="1120"/>
                      </a:cubicBezTo>
                      <a:lnTo>
                        <a:pt x="7225" y="1120"/>
                      </a:lnTo>
                      <a:lnTo>
                        <a:pt x="7225" y="1120"/>
                      </a:lnTo>
                      <a:lnTo>
                        <a:pt x="7225" y="1120"/>
                      </a:lnTo>
                      <a:lnTo>
                        <a:pt x="7225" y="1120"/>
                      </a:lnTo>
                      <a:cubicBezTo>
                        <a:pt x="7393" y="1064"/>
                        <a:pt x="7589" y="1036"/>
                        <a:pt x="7757" y="1008"/>
                      </a:cubicBezTo>
                      <a:cubicBezTo>
                        <a:pt x="7953" y="1008"/>
                        <a:pt x="8177" y="1064"/>
                        <a:pt x="8373" y="1120"/>
                      </a:cubicBezTo>
                      <a:cubicBezTo>
                        <a:pt x="8569" y="1204"/>
                        <a:pt x="8765" y="1288"/>
                        <a:pt x="8933" y="1428"/>
                      </a:cubicBezTo>
                      <a:cubicBezTo>
                        <a:pt x="9045" y="1484"/>
                        <a:pt x="9129" y="1568"/>
                        <a:pt x="9213" y="1624"/>
                      </a:cubicBezTo>
                      <a:cubicBezTo>
                        <a:pt x="9269" y="1708"/>
                        <a:pt x="9353" y="1793"/>
                        <a:pt x="9437" y="1877"/>
                      </a:cubicBezTo>
                      <a:cubicBezTo>
                        <a:pt x="9745" y="2269"/>
                        <a:pt x="9998" y="2717"/>
                        <a:pt x="10194" y="3193"/>
                      </a:cubicBezTo>
                      <a:cubicBezTo>
                        <a:pt x="10390" y="3641"/>
                        <a:pt x="10530" y="4117"/>
                        <a:pt x="10642" y="4593"/>
                      </a:cubicBezTo>
                      <a:cubicBezTo>
                        <a:pt x="10670" y="4621"/>
                        <a:pt x="10670" y="4677"/>
                        <a:pt x="10670" y="4705"/>
                      </a:cubicBezTo>
                      <a:lnTo>
                        <a:pt x="10698" y="4705"/>
                      </a:lnTo>
                      <a:cubicBezTo>
                        <a:pt x="10670" y="4677"/>
                        <a:pt x="10670" y="4649"/>
                        <a:pt x="10670" y="4593"/>
                      </a:cubicBezTo>
                      <a:cubicBezTo>
                        <a:pt x="10586" y="4117"/>
                        <a:pt x="10502" y="3641"/>
                        <a:pt x="10474" y="3137"/>
                      </a:cubicBezTo>
                      <a:cubicBezTo>
                        <a:pt x="10474" y="2885"/>
                        <a:pt x="10474" y="2633"/>
                        <a:pt x="10502" y="2381"/>
                      </a:cubicBezTo>
                      <a:cubicBezTo>
                        <a:pt x="10530" y="2129"/>
                        <a:pt x="10558" y="1877"/>
                        <a:pt x="10614" y="1624"/>
                      </a:cubicBezTo>
                      <a:cubicBezTo>
                        <a:pt x="10670" y="1400"/>
                        <a:pt x="10754" y="1176"/>
                        <a:pt x="10866" y="1008"/>
                      </a:cubicBezTo>
                      <a:cubicBezTo>
                        <a:pt x="10978" y="812"/>
                        <a:pt x="11118" y="616"/>
                        <a:pt x="11258" y="476"/>
                      </a:cubicBezTo>
                      <a:cubicBezTo>
                        <a:pt x="11426" y="336"/>
                        <a:pt x="11594" y="224"/>
                        <a:pt x="11762" y="140"/>
                      </a:cubicBezTo>
                      <a:cubicBezTo>
                        <a:pt x="11846" y="84"/>
                        <a:pt x="11930" y="56"/>
                        <a:pt x="12042" y="56"/>
                      </a:cubicBezTo>
                      <a:cubicBezTo>
                        <a:pt x="12126" y="28"/>
                        <a:pt x="12210" y="0"/>
                        <a:pt x="12294" y="0"/>
                      </a:cubicBezTo>
                      <a:lnTo>
                        <a:pt x="12294" y="0"/>
                      </a:lnTo>
                      <a:lnTo>
                        <a:pt x="12294" y="0"/>
                      </a:lnTo>
                      <a:lnTo>
                        <a:pt x="12322" y="0"/>
                      </a:lnTo>
                      <a:lnTo>
                        <a:pt x="12322" y="0"/>
                      </a:lnTo>
                      <a:cubicBezTo>
                        <a:pt x="12490" y="0"/>
                        <a:pt x="12658" y="56"/>
                        <a:pt x="12826" y="140"/>
                      </a:cubicBezTo>
                      <a:cubicBezTo>
                        <a:pt x="12938" y="168"/>
                        <a:pt x="13022" y="224"/>
                        <a:pt x="13106" y="280"/>
                      </a:cubicBezTo>
                      <a:cubicBezTo>
                        <a:pt x="13190" y="336"/>
                        <a:pt x="13274" y="392"/>
                        <a:pt x="13330" y="476"/>
                      </a:cubicBezTo>
                      <a:cubicBezTo>
                        <a:pt x="13414" y="532"/>
                        <a:pt x="13498" y="616"/>
                        <a:pt x="13554" y="700"/>
                      </a:cubicBezTo>
                      <a:cubicBezTo>
                        <a:pt x="13610" y="784"/>
                        <a:pt x="13694" y="868"/>
                        <a:pt x="13750" y="980"/>
                      </a:cubicBezTo>
                      <a:cubicBezTo>
                        <a:pt x="13862" y="1176"/>
                        <a:pt x="13946" y="1372"/>
                        <a:pt x="14002" y="1596"/>
                      </a:cubicBezTo>
                      <a:cubicBezTo>
                        <a:pt x="14142" y="2101"/>
                        <a:pt x="14170" y="2605"/>
                        <a:pt x="14170" y="3109"/>
                      </a:cubicBezTo>
                      <a:cubicBezTo>
                        <a:pt x="14142" y="3585"/>
                        <a:pt x="14086" y="4089"/>
                        <a:pt x="14002" y="4565"/>
                      </a:cubicBezTo>
                      <a:cubicBezTo>
                        <a:pt x="14002" y="4593"/>
                        <a:pt x="14002" y="4621"/>
                        <a:pt x="14002" y="4649"/>
                      </a:cubicBezTo>
                      <a:lnTo>
                        <a:pt x="14002" y="4649"/>
                      </a:lnTo>
                      <a:cubicBezTo>
                        <a:pt x="14002" y="4621"/>
                        <a:pt x="14002" y="4593"/>
                        <a:pt x="14030" y="4565"/>
                      </a:cubicBezTo>
                      <a:cubicBezTo>
                        <a:pt x="14114" y="4089"/>
                        <a:pt x="14254" y="3613"/>
                        <a:pt x="14450" y="3165"/>
                      </a:cubicBezTo>
                      <a:cubicBezTo>
                        <a:pt x="14534" y="2913"/>
                        <a:pt x="14646" y="2689"/>
                        <a:pt x="14758" y="2465"/>
                      </a:cubicBezTo>
                      <a:cubicBezTo>
                        <a:pt x="14842" y="2353"/>
                        <a:pt x="14898" y="2241"/>
                        <a:pt x="14982" y="2129"/>
                      </a:cubicBezTo>
                      <a:cubicBezTo>
                        <a:pt x="15038" y="2045"/>
                        <a:pt x="15122" y="1933"/>
                        <a:pt x="15206" y="1821"/>
                      </a:cubicBezTo>
                      <a:cubicBezTo>
                        <a:pt x="15318" y="1652"/>
                        <a:pt x="15486" y="1484"/>
                        <a:pt x="15682" y="1372"/>
                      </a:cubicBezTo>
                      <a:cubicBezTo>
                        <a:pt x="15850" y="1232"/>
                        <a:pt x="16046" y="1120"/>
                        <a:pt x="16242" y="1064"/>
                      </a:cubicBezTo>
                      <a:cubicBezTo>
                        <a:pt x="16438" y="980"/>
                        <a:pt x="16634" y="952"/>
                        <a:pt x="16830" y="952"/>
                      </a:cubicBezTo>
                      <a:cubicBezTo>
                        <a:pt x="16942" y="952"/>
                        <a:pt x="17026" y="952"/>
                        <a:pt x="17110" y="952"/>
                      </a:cubicBezTo>
                      <a:cubicBezTo>
                        <a:pt x="17194" y="980"/>
                        <a:pt x="17278" y="1008"/>
                        <a:pt x="17363" y="1036"/>
                      </a:cubicBezTo>
                      <a:lnTo>
                        <a:pt x="17363" y="1036"/>
                      </a:lnTo>
                      <a:lnTo>
                        <a:pt x="17363" y="1036"/>
                      </a:lnTo>
                      <a:lnTo>
                        <a:pt x="17391" y="1036"/>
                      </a:lnTo>
                      <a:lnTo>
                        <a:pt x="17391" y="1036"/>
                      </a:lnTo>
                      <a:cubicBezTo>
                        <a:pt x="17531" y="1092"/>
                        <a:pt x="17699" y="1204"/>
                        <a:pt x="17811" y="1372"/>
                      </a:cubicBezTo>
                      <a:cubicBezTo>
                        <a:pt x="17895" y="1428"/>
                        <a:pt x="17951" y="1512"/>
                        <a:pt x="18007" y="1596"/>
                      </a:cubicBezTo>
                      <a:cubicBezTo>
                        <a:pt x="18035" y="1652"/>
                        <a:pt x="18063" y="1680"/>
                        <a:pt x="18063" y="1736"/>
                      </a:cubicBezTo>
                      <a:cubicBezTo>
                        <a:pt x="18091" y="1764"/>
                        <a:pt x="18119" y="1821"/>
                        <a:pt x="18147" y="1877"/>
                      </a:cubicBezTo>
                      <a:cubicBezTo>
                        <a:pt x="18231" y="2073"/>
                        <a:pt x="18287" y="2297"/>
                        <a:pt x="18315" y="2493"/>
                      </a:cubicBezTo>
                      <a:cubicBezTo>
                        <a:pt x="18343" y="2717"/>
                        <a:pt x="18315" y="2941"/>
                        <a:pt x="18287" y="3165"/>
                      </a:cubicBezTo>
                      <a:cubicBezTo>
                        <a:pt x="18203" y="3669"/>
                        <a:pt x="18035" y="4173"/>
                        <a:pt x="17839" y="4621"/>
                      </a:cubicBezTo>
                      <a:cubicBezTo>
                        <a:pt x="17615" y="5069"/>
                        <a:pt x="17363" y="5489"/>
                        <a:pt x="17082" y="5909"/>
                      </a:cubicBezTo>
                      <a:cubicBezTo>
                        <a:pt x="17082" y="5937"/>
                        <a:pt x="17054" y="5937"/>
                        <a:pt x="17054" y="5965"/>
                      </a:cubicBezTo>
                      <a:lnTo>
                        <a:pt x="17054" y="5965"/>
                      </a:lnTo>
                      <a:cubicBezTo>
                        <a:pt x="17054" y="5965"/>
                        <a:pt x="17082" y="5937"/>
                        <a:pt x="17110" y="5909"/>
                      </a:cubicBezTo>
                      <a:cubicBezTo>
                        <a:pt x="17391" y="5517"/>
                        <a:pt x="17699" y="5125"/>
                        <a:pt x="18063" y="4789"/>
                      </a:cubicBezTo>
                      <a:cubicBezTo>
                        <a:pt x="18427" y="4453"/>
                        <a:pt x="18819" y="4117"/>
                        <a:pt x="19295" y="3893"/>
                      </a:cubicBezTo>
                      <a:cubicBezTo>
                        <a:pt x="19491" y="3781"/>
                        <a:pt x="19687" y="3697"/>
                        <a:pt x="19911" y="3669"/>
                      </a:cubicBezTo>
                      <a:cubicBezTo>
                        <a:pt x="20135" y="3613"/>
                        <a:pt x="20359" y="3585"/>
                        <a:pt x="20555" y="3613"/>
                      </a:cubicBezTo>
                      <a:cubicBezTo>
                        <a:pt x="20779" y="3641"/>
                        <a:pt x="20975" y="3669"/>
                        <a:pt x="21143" y="3753"/>
                      </a:cubicBezTo>
                      <a:cubicBezTo>
                        <a:pt x="21339" y="3837"/>
                        <a:pt x="21479" y="3921"/>
                        <a:pt x="21619" y="4061"/>
                      </a:cubicBezTo>
                      <a:lnTo>
                        <a:pt x="21619" y="4061"/>
                      </a:lnTo>
                      <a:lnTo>
                        <a:pt x="21619" y="4061"/>
                      </a:lnTo>
                      <a:lnTo>
                        <a:pt x="21619" y="4061"/>
                      </a:lnTo>
                      <a:lnTo>
                        <a:pt x="21619" y="4061"/>
                      </a:lnTo>
                      <a:cubicBezTo>
                        <a:pt x="21731" y="4201"/>
                        <a:pt x="21815" y="4341"/>
                        <a:pt x="21871" y="4537"/>
                      </a:cubicBezTo>
                      <a:cubicBezTo>
                        <a:pt x="21899" y="4593"/>
                        <a:pt x="21899" y="4621"/>
                        <a:pt x="21927" y="4677"/>
                      </a:cubicBezTo>
                      <a:cubicBezTo>
                        <a:pt x="21927" y="4733"/>
                        <a:pt x="21927" y="4761"/>
                        <a:pt x="21927" y="4817"/>
                      </a:cubicBezTo>
                      <a:cubicBezTo>
                        <a:pt x="21955" y="4929"/>
                        <a:pt x="21955" y="5013"/>
                        <a:pt x="21955" y="5125"/>
                      </a:cubicBezTo>
                      <a:cubicBezTo>
                        <a:pt x="21955" y="5237"/>
                        <a:pt x="21955" y="5349"/>
                        <a:pt x="21927" y="5461"/>
                      </a:cubicBezTo>
                      <a:cubicBezTo>
                        <a:pt x="21899" y="5545"/>
                        <a:pt x="21871" y="5657"/>
                        <a:pt x="21843" y="5769"/>
                      </a:cubicBezTo>
                      <a:cubicBezTo>
                        <a:pt x="21787" y="5965"/>
                        <a:pt x="21703" y="6189"/>
                        <a:pt x="21563" y="6357"/>
                      </a:cubicBezTo>
                      <a:cubicBezTo>
                        <a:pt x="21283" y="6805"/>
                        <a:pt x="20947" y="7169"/>
                        <a:pt x="20555" y="7505"/>
                      </a:cubicBezTo>
                      <a:cubicBezTo>
                        <a:pt x="20191" y="7841"/>
                        <a:pt x="19771" y="8121"/>
                        <a:pt x="19351" y="8373"/>
                      </a:cubicBezTo>
                      <a:lnTo>
                        <a:pt x="19267" y="8429"/>
                      </a:lnTo>
                      <a:cubicBezTo>
                        <a:pt x="19267" y="8429"/>
                        <a:pt x="19267" y="8429"/>
                        <a:pt x="19295" y="8429"/>
                      </a:cubicBezTo>
                      <a:cubicBezTo>
                        <a:pt x="19323" y="8401"/>
                        <a:pt x="19351" y="8401"/>
                        <a:pt x="19379" y="8373"/>
                      </a:cubicBezTo>
                      <a:cubicBezTo>
                        <a:pt x="19799" y="8149"/>
                        <a:pt x="20247" y="7925"/>
                        <a:pt x="20723" y="7757"/>
                      </a:cubicBezTo>
                      <a:cubicBezTo>
                        <a:pt x="20947" y="7673"/>
                        <a:pt x="21199" y="7589"/>
                        <a:pt x="21423" y="7533"/>
                      </a:cubicBezTo>
                      <a:cubicBezTo>
                        <a:pt x="21675" y="7477"/>
                        <a:pt x="21927" y="7449"/>
                        <a:pt x="22207" y="7421"/>
                      </a:cubicBezTo>
                      <a:cubicBezTo>
                        <a:pt x="22627" y="7393"/>
                        <a:pt x="23103" y="7477"/>
                        <a:pt x="23467" y="7673"/>
                      </a:cubicBezTo>
                      <a:cubicBezTo>
                        <a:pt x="23551" y="7729"/>
                        <a:pt x="23663" y="7785"/>
                        <a:pt x="23747" y="7841"/>
                      </a:cubicBezTo>
                      <a:cubicBezTo>
                        <a:pt x="23831" y="7897"/>
                        <a:pt x="23887" y="7981"/>
                        <a:pt x="23943" y="8037"/>
                      </a:cubicBezTo>
                      <a:cubicBezTo>
                        <a:pt x="24083" y="8177"/>
                        <a:pt x="24195" y="8345"/>
                        <a:pt x="24251" y="8513"/>
                      </a:cubicBezTo>
                      <a:lnTo>
                        <a:pt x="24251" y="8513"/>
                      </a:lnTo>
                      <a:lnTo>
                        <a:pt x="24251" y="8513"/>
                      </a:lnTo>
                      <a:lnTo>
                        <a:pt x="24251" y="8513"/>
                      </a:lnTo>
                      <a:lnTo>
                        <a:pt x="24251" y="8513"/>
                      </a:lnTo>
                      <a:cubicBezTo>
                        <a:pt x="24307" y="8681"/>
                        <a:pt x="24307" y="8877"/>
                        <a:pt x="24307" y="9073"/>
                      </a:cubicBezTo>
                      <a:cubicBezTo>
                        <a:pt x="24279" y="9269"/>
                        <a:pt x="24223" y="9465"/>
                        <a:pt x="24139" y="9662"/>
                      </a:cubicBezTo>
                      <a:cubicBezTo>
                        <a:pt x="23943" y="10054"/>
                        <a:pt x="23635" y="10390"/>
                        <a:pt x="23271" y="10642"/>
                      </a:cubicBezTo>
                      <a:cubicBezTo>
                        <a:pt x="22823" y="10922"/>
                        <a:pt x="22375" y="11118"/>
                        <a:pt x="21871" y="11258"/>
                      </a:cubicBezTo>
                      <a:cubicBezTo>
                        <a:pt x="21395" y="11398"/>
                        <a:pt x="20919" y="11510"/>
                        <a:pt x="20443" y="11566"/>
                      </a:cubicBezTo>
                      <a:cubicBezTo>
                        <a:pt x="20387" y="11566"/>
                        <a:pt x="20331" y="11566"/>
                        <a:pt x="20303" y="11566"/>
                      </a:cubicBezTo>
                      <a:lnTo>
                        <a:pt x="20303" y="11594"/>
                      </a:lnTo>
                      <a:cubicBezTo>
                        <a:pt x="20331" y="11594"/>
                        <a:pt x="20387" y="11566"/>
                        <a:pt x="20443" y="11566"/>
                      </a:cubicBezTo>
                      <a:cubicBezTo>
                        <a:pt x="21395" y="11482"/>
                        <a:pt x="22431" y="11482"/>
                        <a:pt x="23411" y="11846"/>
                      </a:cubicBezTo>
                      <a:cubicBezTo>
                        <a:pt x="23523" y="11902"/>
                        <a:pt x="23607" y="11930"/>
                        <a:pt x="23719" y="11986"/>
                      </a:cubicBezTo>
                      <a:cubicBezTo>
                        <a:pt x="23803" y="12042"/>
                        <a:pt x="23887" y="12098"/>
                        <a:pt x="23999" y="12154"/>
                      </a:cubicBezTo>
                      <a:cubicBezTo>
                        <a:pt x="24167" y="12294"/>
                        <a:pt x="24335" y="12434"/>
                        <a:pt x="24447" y="12602"/>
                      </a:cubicBezTo>
                      <a:cubicBezTo>
                        <a:pt x="24587" y="12770"/>
                        <a:pt x="24699" y="12966"/>
                        <a:pt x="24755" y="13134"/>
                      </a:cubicBezTo>
                      <a:cubicBezTo>
                        <a:pt x="24811" y="13330"/>
                        <a:pt x="24840" y="13498"/>
                        <a:pt x="24840" y="13666"/>
                      </a:cubicBezTo>
                      <a:lnTo>
                        <a:pt x="24840" y="13666"/>
                      </a:lnTo>
                      <a:lnTo>
                        <a:pt x="24840" y="13694"/>
                      </a:lnTo>
                      <a:lnTo>
                        <a:pt x="24840" y="13694"/>
                      </a:lnTo>
                      <a:lnTo>
                        <a:pt x="24840" y="13694"/>
                      </a:lnTo>
                      <a:cubicBezTo>
                        <a:pt x="24811" y="13862"/>
                        <a:pt x="24755" y="14030"/>
                        <a:pt x="24643" y="14198"/>
                      </a:cubicBezTo>
                      <a:cubicBezTo>
                        <a:pt x="24615" y="14282"/>
                        <a:pt x="24531" y="14366"/>
                        <a:pt x="24475" y="14450"/>
                      </a:cubicBezTo>
                      <a:cubicBezTo>
                        <a:pt x="24419" y="14534"/>
                        <a:pt x="24335" y="14590"/>
                        <a:pt x="24251" y="14674"/>
                      </a:cubicBezTo>
                      <a:cubicBezTo>
                        <a:pt x="24111" y="14814"/>
                        <a:pt x="23915" y="14926"/>
                        <a:pt x="23719" y="15010"/>
                      </a:cubicBezTo>
                      <a:cubicBezTo>
                        <a:pt x="23523" y="15122"/>
                        <a:pt x="23299" y="15178"/>
                        <a:pt x="23075" y="15206"/>
                      </a:cubicBezTo>
                      <a:cubicBezTo>
                        <a:pt x="22571" y="15290"/>
                        <a:pt x="22067" y="15290"/>
                        <a:pt x="21563" y="15234"/>
                      </a:cubicBezTo>
                      <a:cubicBezTo>
                        <a:pt x="21059" y="15150"/>
                        <a:pt x="20583" y="15038"/>
                        <a:pt x="20107" y="14926"/>
                      </a:cubicBezTo>
                      <a:lnTo>
                        <a:pt x="19939" y="14870"/>
                      </a:lnTo>
                      <a:lnTo>
                        <a:pt x="19939" y="14870"/>
                      </a:lnTo>
                      <a:lnTo>
                        <a:pt x="20107" y="14926"/>
                      </a:lnTo>
                      <a:cubicBezTo>
                        <a:pt x="20555" y="15066"/>
                        <a:pt x="21031" y="15262"/>
                        <a:pt x="21479" y="15486"/>
                      </a:cubicBezTo>
                      <a:cubicBezTo>
                        <a:pt x="21703" y="15626"/>
                        <a:pt x="21899" y="15738"/>
                        <a:pt x="22123" y="15878"/>
                      </a:cubicBezTo>
                      <a:cubicBezTo>
                        <a:pt x="22319" y="16046"/>
                        <a:pt x="22515" y="16186"/>
                        <a:pt x="22711" y="16382"/>
                      </a:cubicBezTo>
                      <a:cubicBezTo>
                        <a:pt x="22879" y="16522"/>
                        <a:pt x="23019" y="16718"/>
                        <a:pt x="23131" y="16886"/>
                      </a:cubicBezTo>
                      <a:cubicBezTo>
                        <a:pt x="23243" y="17082"/>
                        <a:pt x="23327" y="17278"/>
                        <a:pt x="23355" y="17503"/>
                      </a:cubicBezTo>
                      <a:cubicBezTo>
                        <a:pt x="23467" y="17895"/>
                        <a:pt x="23439" y="18315"/>
                        <a:pt x="23271" y="18623"/>
                      </a:cubicBezTo>
                      <a:lnTo>
                        <a:pt x="23271" y="18623"/>
                      </a:lnTo>
                      <a:lnTo>
                        <a:pt x="23271" y="18623"/>
                      </a:lnTo>
                      <a:lnTo>
                        <a:pt x="23271" y="18651"/>
                      </a:lnTo>
                      <a:lnTo>
                        <a:pt x="23271" y="18651"/>
                      </a:lnTo>
                      <a:cubicBezTo>
                        <a:pt x="23215" y="18707"/>
                        <a:pt x="23187" y="18791"/>
                        <a:pt x="23103" y="18847"/>
                      </a:cubicBezTo>
                      <a:cubicBezTo>
                        <a:pt x="23047" y="18931"/>
                        <a:pt x="22963" y="18987"/>
                        <a:pt x="22907" y="19043"/>
                      </a:cubicBezTo>
                      <a:cubicBezTo>
                        <a:pt x="22823" y="19099"/>
                        <a:pt x="22739" y="19155"/>
                        <a:pt x="22655" y="19183"/>
                      </a:cubicBezTo>
                      <a:cubicBezTo>
                        <a:pt x="22543" y="19239"/>
                        <a:pt x="22459" y="19267"/>
                        <a:pt x="22347" y="19295"/>
                      </a:cubicBezTo>
                      <a:cubicBezTo>
                        <a:pt x="22151" y="19351"/>
                        <a:pt x="21927" y="19407"/>
                        <a:pt x="21703" y="19407"/>
                      </a:cubicBezTo>
                      <a:cubicBezTo>
                        <a:pt x="21479" y="19407"/>
                        <a:pt x="21255" y="19379"/>
                        <a:pt x="21059" y="19323"/>
                      </a:cubicBezTo>
                      <a:cubicBezTo>
                        <a:pt x="20919" y="19295"/>
                        <a:pt x="20807" y="19239"/>
                        <a:pt x="20695" y="19211"/>
                      </a:cubicBezTo>
                      <a:cubicBezTo>
                        <a:pt x="20555" y="19155"/>
                        <a:pt x="20443" y="19127"/>
                        <a:pt x="20331" y="19071"/>
                      </a:cubicBezTo>
                      <a:cubicBezTo>
                        <a:pt x="20107" y="18959"/>
                        <a:pt x="19883" y="18847"/>
                        <a:pt x="19659" y="18707"/>
                      </a:cubicBezTo>
                      <a:cubicBezTo>
                        <a:pt x="19239" y="18455"/>
                        <a:pt x="18847" y="18147"/>
                        <a:pt x="18455" y="17839"/>
                      </a:cubicBezTo>
                      <a:cubicBezTo>
                        <a:pt x="18399" y="17783"/>
                        <a:pt x="18343" y="17727"/>
                        <a:pt x="18287" y="17699"/>
                      </a:cubicBezTo>
                      <a:lnTo>
                        <a:pt x="18287" y="17699"/>
                      </a:lnTo>
                      <a:cubicBezTo>
                        <a:pt x="18343" y="17755"/>
                        <a:pt x="18399" y="17783"/>
                        <a:pt x="18455" y="17839"/>
                      </a:cubicBezTo>
                      <a:cubicBezTo>
                        <a:pt x="18819" y="18175"/>
                        <a:pt x="19155" y="18539"/>
                        <a:pt x="19463" y="18931"/>
                      </a:cubicBezTo>
                      <a:cubicBezTo>
                        <a:pt x="19771" y="19323"/>
                        <a:pt x="20051" y="19743"/>
                        <a:pt x="20247" y="20247"/>
                      </a:cubicBezTo>
                      <a:cubicBezTo>
                        <a:pt x="20331" y="20443"/>
                        <a:pt x="20387" y="20667"/>
                        <a:pt x="20387" y="20891"/>
                      </a:cubicBezTo>
                      <a:cubicBezTo>
                        <a:pt x="20415" y="21003"/>
                        <a:pt x="20415" y="21115"/>
                        <a:pt x="20415" y="21199"/>
                      </a:cubicBezTo>
                      <a:cubicBezTo>
                        <a:pt x="20415" y="21311"/>
                        <a:pt x="20387" y="21423"/>
                        <a:pt x="20387" y="21535"/>
                      </a:cubicBezTo>
                      <a:cubicBezTo>
                        <a:pt x="20359" y="21647"/>
                        <a:pt x="20331" y="21731"/>
                        <a:pt x="20303" y="21843"/>
                      </a:cubicBezTo>
                      <a:cubicBezTo>
                        <a:pt x="20275" y="21927"/>
                        <a:pt x="20219" y="22011"/>
                        <a:pt x="20191" y="22095"/>
                      </a:cubicBezTo>
                      <a:cubicBezTo>
                        <a:pt x="20079" y="22263"/>
                        <a:pt x="19967" y="22403"/>
                        <a:pt x="19827" y="22515"/>
                      </a:cubicBezTo>
                      <a:lnTo>
                        <a:pt x="19827" y="22515"/>
                      </a:lnTo>
                      <a:lnTo>
                        <a:pt x="19827" y="22515"/>
                      </a:lnTo>
                      <a:lnTo>
                        <a:pt x="19827" y="22515"/>
                      </a:lnTo>
                      <a:lnTo>
                        <a:pt x="19827" y="22515"/>
                      </a:lnTo>
                      <a:cubicBezTo>
                        <a:pt x="19687" y="22627"/>
                        <a:pt x="19519" y="22683"/>
                        <a:pt x="19323" y="22739"/>
                      </a:cubicBezTo>
                      <a:cubicBezTo>
                        <a:pt x="19239" y="22767"/>
                        <a:pt x="19127" y="22767"/>
                        <a:pt x="19043" y="22767"/>
                      </a:cubicBezTo>
                      <a:cubicBezTo>
                        <a:pt x="18931" y="22767"/>
                        <a:pt x="18819" y="22767"/>
                        <a:pt x="18735" y="22767"/>
                      </a:cubicBezTo>
                      <a:cubicBezTo>
                        <a:pt x="18623" y="22739"/>
                        <a:pt x="18511" y="22711"/>
                        <a:pt x="18399" y="22683"/>
                      </a:cubicBezTo>
                      <a:cubicBezTo>
                        <a:pt x="18315" y="22655"/>
                        <a:pt x="18203" y="22627"/>
                        <a:pt x="18091" y="22599"/>
                      </a:cubicBezTo>
                      <a:cubicBezTo>
                        <a:pt x="17895" y="22487"/>
                        <a:pt x="17699" y="22375"/>
                        <a:pt x="17531" y="22235"/>
                      </a:cubicBezTo>
                      <a:cubicBezTo>
                        <a:pt x="17138" y="21927"/>
                        <a:pt x="16774" y="21535"/>
                        <a:pt x="16494" y="21115"/>
                      </a:cubicBezTo>
                      <a:cubicBezTo>
                        <a:pt x="16214" y="20723"/>
                        <a:pt x="15962" y="20275"/>
                        <a:pt x="15766" y="19827"/>
                      </a:cubicBezTo>
                      <a:cubicBezTo>
                        <a:pt x="15710" y="19743"/>
                        <a:pt x="15682" y="19659"/>
                        <a:pt x="15654" y="19603"/>
                      </a:cubicBezTo>
                      <a:lnTo>
                        <a:pt x="15626" y="19603"/>
                      </a:lnTo>
                      <a:cubicBezTo>
                        <a:pt x="15682" y="19687"/>
                        <a:pt x="15710" y="19743"/>
                        <a:pt x="15738" y="19827"/>
                      </a:cubicBezTo>
                      <a:cubicBezTo>
                        <a:pt x="15934" y="20275"/>
                        <a:pt x="16102" y="20751"/>
                        <a:pt x="16242" y="21227"/>
                      </a:cubicBezTo>
                      <a:cubicBezTo>
                        <a:pt x="16298" y="21479"/>
                        <a:pt x="16354" y="21731"/>
                        <a:pt x="16382" y="21983"/>
                      </a:cubicBezTo>
                      <a:cubicBezTo>
                        <a:pt x="16382" y="22095"/>
                        <a:pt x="16410" y="22235"/>
                        <a:pt x="16410" y="22347"/>
                      </a:cubicBezTo>
                      <a:cubicBezTo>
                        <a:pt x="16410" y="22487"/>
                        <a:pt x="16410" y="22627"/>
                        <a:pt x="16410" y="22739"/>
                      </a:cubicBezTo>
                      <a:cubicBezTo>
                        <a:pt x="16410" y="22963"/>
                        <a:pt x="16354" y="23187"/>
                        <a:pt x="16298" y="23411"/>
                      </a:cubicBezTo>
                      <a:cubicBezTo>
                        <a:pt x="16214" y="23607"/>
                        <a:pt x="16130" y="23803"/>
                        <a:pt x="16018" y="23971"/>
                      </a:cubicBezTo>
                      <a:cubicBezTo>
                        <a:pt x="15962" y="24083"/>
                        <a:pt x="15878" y="24167"/>
                        <a:pt x="15822" y="24223"/>
                      </a:cubicBezTo>
                      <a:cubicBezTo>
                        <a:pt x="15738" y="24307"/>
                        <a:pt x="15682" y="24363"/>
                        <a:pt x="15598" y="24419"/>
                      </a:cubicBezTo>
                      <a:cubicBezTo>
                        <a:pt x="15514" y="24475"/>
                        <a:pt x="15430" y="24531"/>
                        <a:pt x="15346" y="24587"/>
                      </a:cubicBezTo>
                      <a:cubicBezTo>
                        <a:pt x="15262" y="24615"/>
                        <a:pt x="15178" y="24643"/>
                        <a:pt x="15094" y="24671"/>
                      </a:cubicBezTo>
                      <a:close/>
                    </a:path>
                  </a:pathLst>
                </a:custGeom>
                <a:solidFill>
                  <a:schemeClr val="accent4"/>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0"/>
                <p:cNvSpPr/>
                <p:nvPr/>
              </p:nvSpPr>
              <p:spPr>
                <a:xfrm>
                  <a:off x="9297450" y="4709000"/>
                  <a:ext cx="176450" cy="156200"/>
                </a:xfrm>
                <a:custGeom>
                  <a:rect b="b" l="l" r="r" t="t"/>
                  <a:pathLst>
                    <a:path extrusionOk="0" h="6248" w="7058">
                      <a:moveTo>
                        <a:pt x="3525" y="1"/>
                      </a:moveTo>
                      <a:cubicBezTo>
                        <a:pt x="3162" y="1"/>
                        <a:pt x="2794" y="66"/>
                        <a:pt x="2437" y="204"/>
                      </a:cubicBezTo>
                      <a:cubicBezTo>
                        <a:pt x="813" y="820"/>
                        <a:pt x="0" y="2612"/>
                        <a:pt x="616" y="4236"/>
                      </a:cubicBezTo>
                      <a:cubicBezTo>
                        <a:pt x="1075" y="5480"/>
                        <a:pt x="2281" y="6248"/>
                        <a:pt x="3547" y="6248"/>
                      </a:cubicBezTo>
                      <a:cubicBezTo>
                        <a:pt x="3905" y="6248"/>
                        <a:pt x="4269" y="6186"/>
                        <a:pt x="4621" y="6056"/>
                      </a:cubicBezTo>
                      <a:cubicBezTo>
                        <a:pt x="6245" y="5440"/>
                        <a:pt x="7057" y="3648"/>
                        <a:pt x="6441" y="2024"/>
                      </a:cubicBezTo>
                      <a:cubicBezTo>
                        <a:pt x="5985" y="784"/>
                        <a:pt x="4785" y="1"/>
                        <a:pt x="3525" y="1"/>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80" name="Google Shape;280;p20"/>
            <p:cNvGrpSpPr/>
            <p:nvPr/>
          </p:nvGrpSpPr>
          <p:grpSpPr>
            <a:xfrm>
              <a:off x="1627825" y="3891763"/>
              <a:ext cx="673525" cy="673500"/>
              <a:chOff x="8042875" y="4685375"/>
              <a:chExt cx="673525" cy="673500"/>
            </a:xfrm>
          </p:grpSpPr>
          <p:sp>
            <p:nvSpPr>
              <p:cNvPr id="281" name="Google Shape;281;p20"/>
              <p:cNvSpPr/>
              <p:nvPr/>
            </p:nvSpPr>
            <p:spPr>
              <a:xfrm>
                <a:off x="8042875" y="4685375"/>
                <a:ext cx="673525" cy="673500"/>
              </a:xfrm>
              <a:custGeom>
                <a:rect b="b" l="l" r="r" t="t"/>
                <a:pathLst>
                  <a:path extrusionOk="0" h="26940" w="26941">
                    <a:moveTo>
                      <a:pt x="25148" y="17251"/>
                    </a:moveTo>
                    <a:cubicBezTo>
                      <a:pt x="24812" y="16915"/>
                      <a:pt x="24448" y="16635"/>
                      <a:pt x="24084" y="16382"/>
                    </a:cubicBezTo>
                    <a:cubicBezTo>
                      <a:pt x="23720" y="16158"/>
                      <a:pt x="23328" y="15906"/>
                      <a:pt x="22936" y="15710"/>
                    </a:cubicBezTo>
                    <a:cubicBezTo>
                      <a:pt x="22152" y="15346"/>
                      <a:pt x="21368" y="15038"/>
                      <a:pt x="20527" y="14786"/>
                    </a:cubicBezTo>
                    <a:cubicBezTo>
                      <a:pt x="21396" y="14870"/>
                      <a:pt x="22236" y="14870"/>
                      <a:pt x="23076" y="14814"/>
                    </a:cubicBezTo>
                    <a:cubicBezTo>
                      <a:pt x="23524" y="14786"/>
                      <a:pt x="23972" y="14702"/>
                      <a:pt x="24392" y="14618"/>
                    </a:cubicBezTo>
                    <a:cubicBezTo>
                      <a:pt x="24840" y="14534"/>
                      <a:pt x="25288" y="14394"/>
                      <a:pt x="25708" y="14198"/>
                    </a:cubicBezTo>
                    <a:cubicBezTo>
                      <a:pt x="26156" y="14002"/>
                      <a:pt x="26520" y="13610"/>
                      <a:pt x="26660" y="13106"/>
                    </a:cubicBezTo>
                    <a:cubicBezTo>
                      <a:pt x="26940" y="12182"/>
                      <a:pt x="26408" y="11202"/>
                      <a:pt x="25484" y="10922"/>
                    </a:cubicBezTo>
                    <a:cubicBezTo>
                      <a:pt x="25036" y="10782"/>
                      <a:pt x="24560" y="10726"/>
                      <a:pt x="24112" y="10698"/>
                    </a:cubicBezTo>
                    <a:cubicBezTo>
                      <a:pt x="23664" y="10670"/>
                      <a:pt x="23216" y="10670"/>
                      <a:pt x="22796" y="10698"/>
                    </a:cubicBezTo>
                    <a:cubicBezTo>
                      <a:pt x="21928" y="10754"/>
                      <a:pt x="21088" y="10894"/>
                      <a:pt x="20247" y="11090"/>
                    </a:cubicBezTo>
                    <a:cubicBezTo>
                      <a:pt x="21032" y="10726"/>
                      <a:pt x="21760" y="10306"/>
                      <a:pt x="22460" y="9830"/>
                    </a:cubicBezTo>
                    <a:cubicBezTo>
                      <a:pt x="22824" y="9578"/>
                      <a:pt x="23188" y="9298"/>
                      <a:pt x="23524" y="9018"/>
                    </a:cubicBezTo>
                    <a:cubicBezTo>
                      <a:pt x="23860" y="8710"/>
                      <a:pt x="24168" y="8373"/>
                      <a:pt x="24448" y="8009"/>
                    </a:cubicBezTo>
                    <a:cubicBezTo>
                      <a:pt x="24728" y="7589"/>
                      <a:pt x="24840" y="7085"/>
                      <a:pt x="24728" y="6553"/>
                    </a:cubicBezTo>
                    <a:cubicBezTo>
                      <a:pt x="24476" y="5601"/>
                      <a:pt x="23524" y="5041"/>
                      <a:pt x="22600" y="5265"/>
                    </a:cubicBezTo>
                    <a:cubicBezTo>
                      <a:pt x="22124" y="5377"/>
                      <a:pt x="21704" y="5545"/>
                      <a:pt x="21312" y="5741"/>
                    </a:cubicBezTo>
                    <a:cubicBezTo>
                      <a:pt x="20919" y="5937"/>
                      <a:pt x="20527" y="6161"/>
                      <a:pt x="20135" y="6413"/>
                    </a:cubicBezTo>
                    <a:cubicBezTo>
                      <a:pt x="19435" y="6889"/>
                      <a:pt x="18763" y="7421"/>
                      <a:pt x="18147" y="8009"/>
                    </a:cubicBezTo>
                    <a:cubicBezTo>
                      <a:pt x="18651" y="7309"/>
                      <a:pt x="19071" y="6581"/>
                      <a:pt x="19435" y="5825"/>
                    </a:cubicBezTo>
                    <a:cubicBezTo>
                      <a:pt x="19631" y="5433"/>
                      <a:pt x="19799" y="5013"/>
                      <a:pt x="19939" y="4593"/>
                    </a:cubicBezTo>
                    <a:cubicBezTo>
                      <a:pt x="20079" y="4145"/>
                      <a:pt x="20191" y="3725"/>
                      <a:pt x="20219" y="3249"/>
                    </a:cubicBezTo>
                    <a:cubicBezTo>
                      <a:pt x="20275" y="2745"/>
                      <a:pt x="20107" y="2241"/>
                      <a:pt x="19743" y="1849"/>
                    </a:cubicBezTo>
                    <a:cubicBezTo>
                      <a:pt x="19071" y="1149"/>
                      <a:pt x="17951" y="1121"/>
                      <a:pt x="17251" y="1793"/>
                    </a:cubicBezTo>
                    <a:cubicBezTo>
                      <a:pt x="16915" y="2129"/>
                      <a:pt x="16635" y="2493"/>
                      <a:pt x="16383" y="2857"/>
                    </a:cubicBezTo>
                    <a:cubicBezTo>
                      <a:pt x="16131" y="3249"/>
                      <a:pt x="15907" y="3613"/>
                      <a:pt x="15711" y="4033"/>
                    </a:cubicBezTo>
                    <a:cubicBezTo>
                      <a:pt x="15347" y="4789"/>
                      <a:pt x="15039" y="5573"/>
                      <a:pt x="14787" y="6413"/>
                    </a:cubicBezTo>
                    <a:cubicBezTo>
                      <a:pt x="14871" y="5545"/>
                      <a:pt x="14899" y="4705"/>
                      <a:pt x="14815" y="3865"/>
                    </a:cubicBezTo>
                    <a:cubicBezTo>
                      <a:pt x="14787" y="3417"/>
                      <a:pt x="14703" y="2969"/>
                      <a:pt x="14619" y="2549"/>
                    </a:cubicBezTo>
                    <a:cubicBezTo>
                      <a:pt x="14535" y="2101"/>
                      <a:pt x="14423" y="1653"/>
                      <a:pt x="14227" y="1233"/>
                    </a:cubicBezTo>
                    <a:cubicBezTo>
                      <a:pt x="14003" y="784"/>
                      <a:pt x="13611" y="420"/>
                      <a:pt x="13106" y="280"/>
                    </a:cubicBezTo>
                    <a:cubicBezTo>
                      <a:pt x="12182" y="0"/>
                      <a:pt x="11202" y="532"/>
                      <a:pt x="10922" y="1457"/>
                    </a:cubicBezTo>
                    <a:cubicBezTo>
                      <a:pt x="10782" y="1933"/>
                      <a:pt x="10726" y="2381"/>
                      <a:pt x="10698" y="2829"/>
                    </a:cubicBezTo>
                    <a:cubicBezTo>
                      <a:pt x="10670" y="3277"/>
                      <a:pt x="10670" y="3725"/>
                      <a:pt x="10698" y="4173"/>
                    </a:cubicBezTo>
                    <a:cubicBezTo>
                      <a:pt x="10754" y="5013"/>
                      <a:pt x="10894" y="5853"/>
                      <a:pt x="11090" y="6693"/>
                    </a:cubicBezTo>
                    <a:cubicBezTo>
                      <a:pt x="10726" y="5909"/>
                      <a:pt x="10334" y="5181"/>
                      <a:pt x="9830" y="4481"/>
                    </a:cubicBezTo>
                    <a:cubicBezTo>
                      <a:pt x="9578" y="4117"/>
                      <a:pt x="9298" y="3753"/>
                      <a:pt x="9018" y="3417"/>
                    </a:cubicBezTo>
                    <a:cubicBezTo>
                      <a:pt x="8710" y="3109"/>
                      <a:pt x="8374" y="2773"/>
                      <a:pt x="8010" y="2493"/>
                    </a:cubicBezTo>
                    <a:cubicBezTo>
                      <a:pt x="7590" y="2213"/>
                      <a:pt x="7086" y="2101"/>
                      <a:pt x="6554" y="2213"/>
                    </a:cubicBezTo>
                    <a:cubicBezTo>
                      <a:pt x="5629" y="2465"/>
                      <a:pt x="5041" y="3417"/>
                      <a:pt x="5265" y="4341"/>
                    </a:cubicBezTo>
                    <a:cubicBezTo>
                      <a:pt x="5377" y="4817"/>
                      <a:pt x="5545" y="5237"/>
                      <a:pt x="5741" y="5629"/>
                    </a:cubicBezTo>
                    <a:cubicBezTo>
                      <a:pt x="5938" y="6049"/>
                      <a:pt x="6162" y="6413"/>
                      <a:pt x="6414" y="6805"/>
                    </a:cubicBezTo>
                    <a:cubicBezTo>
                      <a:pt x="6890" y="7505"/>
                      <a:pt x="7422" y="8177"/>
                      <a:pt x="8010" y="8794"/>
                    </a:cubicBezTo>
                    <a:cubicBezTo>
                      <a:pt x="7310" y="8289"/>
                      <a:pt x="6582" y="7869"/>
                      <a:pt x="5825" y="7505"/>
                    </a:cubicBezTo>
                    <a:cubicBezTo>
                      <a:pt x="5433" y="7309"/>
                      <a:pt x="5013" y="7141"/>
                      <a:pt x="4593" y="7001"/>
                    </a:cubicBezTo>
                    <a:cubicBezTo>
                      <a:pt x="4145" y="6861"/>
                      <a:pt x="3725" y="6749"/>
                      <a:pt x="3249" y="6721"/>
                    </a:cubicBezTo>
                    <a:cubicBezTo>
                      <a:pt x="2745" y="6665"/>
                      <a:pt x="2241" y="6833"/>
                      <a:pt x="1849" y="7197"/>
                    </a:cubicBezTo>
                    <a:cubicBezTo>
                      <a:pt x="1149" y="7869"/>
                      <a:pt x="1121" y="8990"/>
                      <a:pt x="1793" y="9690"/>
                    </a:cubicBezTo>
                    <a:cubicBezTo>
                      <a:pt x="2129" y="10026"/>
                      <a:pt x="2493" y="10306"/>
                      <a:pt x="2857" y="10558"/>
                    </a:cubicBezTo>
                    <a:cubicBezTo>
                      <a:pt x="3249" y="10810"/>
                      <a:pt x="3613" y="11034"/>
                      <a:pt x="4033" y="11230"/>
                    </a:cubicBezTo>
                    <a:cubicBezTo>
                      <a:pt x="4789" y="11594"/>
                      <a:pt x="5573" y="11902"/>
                      <a:pt x="6414" y="12154"/>
                    </a:cubicBezTo>
                    <a:cubicBezTo>
                      <a:pt x="5545" y="12070"/>
                      <a:pt x="4705" y="12070"/>
                      <a:pt x="3865" y="12126"/>
                    </a:cubicBezTo>
                    <a:cubicBezTo>
                      <a:pt x="3417" y="12154"/>
                      <a:pt x="2997" y="12238"/>
                      <a:pt x="2549" y="12322"/>
                    </a:cubicBezTo>
                    <a:cubicBezTo>
                      <a:pt x="2101" y="12406"/>
                      <a:pt x="1653" y="12546"/>
                      <a:pt x="1233" y="12742"/>
                    </a:cubicBezTo>
                    <a:cubicBezTo>
                      <a:pt x="785" y="12938"/>
                      <a:pt x="421" y="13330"/>
                      <a:pt x="281" y="13834"/>
                    </a:cubicBezTo>
                    <a:cubicBezTo>
                      <a:pt x="1" y="14786"/>
                      <a:pt x="533" y="15766"/>
                      <a:pt x="1457" y="16018"/>
                    </a:cubicBezTo>
                    <a:cubicBezTo>
                      <a:pt x="1933" y="16158"/>
                      <a:pt x="2381" y="16214"/>
                      <a:pt x="2829" y="16242"/>
                    </a:cubicBezTo>
                    <a:cubicBezTo>
                      <a:pt x="3277" y="16270"/>
                      <a:pt x="3725" y="16270"/>
                      <a:pt x="4173" y="16242"/>
                    </a:cubicBezTo>
                    <a:cubicBezTo>
                      <a:pt x="5013" y="16186"/>
                      <a:pt x="5853" y="16046"/>
                      <a:pt x="6694" y="15850"/>
                    </a:cubicBezTo>
                    <a:cubicBezTo>
                      <a:pt x="5938" y="16214"/>
                      <a:pt x="5181" y="16635"/>
                      <a:pt x="4481" y="17111"/>
                    </a:cubicBezTo>
                    <a:cubicBezTo>
                      <a:pt x="4117" y="17363"/>
                      <a:pt x="3753" y="17643"/>
                      <a:pt x="3445" y="17923"/>
                    </a:cubicBezTo>
                    <a:cubicBezTo>
                      <a:pt x="3109" y="18231"/>
                      <a:pt x="2773" y="18567"/>
                      <a:pt x="2493" y="18931"/>
                    </a:cubicBezTo>
                    <a:cubicBezTo>
                      <a:pt x="2213" y="19351"/>
                      <a:pt x="2101" y="19855"/>
                      <a:pt x="2241" y="20387"/>
                    </a:cubicBezTo>
                    <a:cubicBezTo>
                      <a:pt x="2465" y="21339"/>
                      <a:pt x="3417" y="21899"/>
                      <a:pt x="4369" y="21675"/>
                    </a:cubicBezTo>
                    <a:cubicBezTo>
                      <a:pt x="4817" y="21563"/>
                      <a:pt x="5237" y="21395"/>
                      <a:pt x="5629" y="21199"/>
                    </a:cubicBezTo>
                    <a:cubicBezTo>
                      <a:pt x="6050" y="21003"/>
                      <a:pt x="6442" y="20779"/>
                      <a:pt x="6806" y="20527"/>
                    </a:cubicBezTo>
                    <a:cubicBezTo>
                      <a:pt x="7506" y="20051"/>
                      <a:pt x="8178" y="19519"/>
                      <a:pt x="8794" y="18931"/>
                    </a:cubicBezTo>
                    <a:cubicBezTo>
                      <a:pt x="8318" y="19631"/>
                      <a:pt x="7870" y="20359"/>
                      <a:pt x="7506" y="21115"/>
                    </a:cubicBezTo>
                    <a:cubicBezTo>
                      <a:pt x="7310" y="21535"/>
                      <a:pt x="7142" y="21927"/>
                      <a:pt x="7002" y="22375"/>
                    </a:cubicBezTo>
                    <a:cubicBezTo>
                      <a:pt x="6890" y="22795"/>
                      <a:pt x="6750" y="23215"/>
                      <a:pt x="6722" y="23691"/>
                    </a:cubicBezTo>
                    <a:cubicBezTo>
                      <a:pt x="6666" y="24195"/>
                      <a:pt x="6834" y="24700"/>
                      <a:pt x="7198" y="25092"/>
                    </a:cubicBezTo>
                    <a:cubicBezTo>
                      <a:pt x="7870" y="25792"/>
                      <a:pt x="8990" y="25820"/>
                      <a:pt x="9690" y="25148"/>
                    </a:cubicBezTo>
                    <a:cubicBezTo>
                      <a:pt x="10026" y="24812"/>
                      <a:pt x="10306" y="24448"/>
                      <a:pt x="10558" y="24083"/>
                    </a:cubicBezTo>
                    <a:cubicBezTo>
                      <a:pt x="10810" y="23719"/>
                      <a:pt x="11034" y="23327"/>
                      <a:pt x="11230" y="22935"/>
                    </a:cubicBezTo>
                    <a:cubicBezTo>
                      <a:pt x="11594" y="22151"/>
                      <a:pt x="11902" y="21367"/>
                      <a:pt x="12154" y="20527"/>
                    </a:cubicBezTo>
                    <a:cubicBezTo>
                      <a:pt x="12070" y="21395"/>
                      <a:pt x="12070" y="22235"/>
                      <a:pt x="12126" y="23075"/>
                    </a:cubicBezTo>
                    <a:cubicBezTo>
                      <a:pt x="12154" y="23523"/>
                      <a:pt x="12238" y="23971"/>
                      <a:pt x="12322" y="24392"/>
                    </a:cubicBezTo>
                    <a:cubicBezTo>
                      <a:pt x="12406" y="24840"/>
                      <a:pt x="12546" y="25288"/>
                      <a:pt x="12742" y="25708"/>
                    </a:cubicBezTo>
                    <a:cubicBezTo>
                      <a:pt x="12938" y="26156"/>
                      <a:pt x="13330" y="26520"/>
                      <a:pt x="13835" y="26660"/>
                    </a:cubicBezTo>
                    <a:cubicBezTo>
                      <a:pt x="14759" y="26940"/>
                      <a:pt x="15767" y="26408"/>
                      <a:pt x="16019" y="25484"/>
                    </a:cubicBezTo>
                    <a:cubicBezTo>
                      <a:pt x="16159" y="25036"/>
                      <a:pt x="16215" y="24560"/>
                      <a:pt x="16243" y="24111"/>
                    </a:cubicBezTo>
                    <a:cubicBezTo>
                      <a:pt x="16271" y="23663"/>
                      <a:pt x="16271" y="23215"/>
                      <a:pt x="16243" y="22795"/>
                    </a:cubicBezTo>
                    <a:cubicBezTo>
                      <a:pt x="16187" y="21927"/>
                      <a:pt x="16047" y="21087"/>
                      <a:pt x="15851" y="20247"/>
                    </a:cubicBezTo>
                    <a:cubicBezTo>
                      <a:pt x="16215" y="21031"/>
                      <a:pt x="16635" y="21759"/>
                      <a:pt x="17111" y="22459"/>
                    </a:cubicBezTo>
                    <a:cubicBezTo>
                      <a:pt x="17363" y="22823"/>
                      <a:pt x="17643" y="23187"/>
                      <a:pt x="17951" y="23523"/>
                    </a:cubicBezTo>
                    <a:cubicBezTo>
                      <a:pt x="18231" y="23859"/>
                      <a:pt x="18567" y="24167"/>
                      <a:pt x="18959" y="24448"/>
                    </a:cubicBezTo>
                    <a:cubicBezTo>
                      <a:pt x="19351" y="24728"/>
                      <a:pt x="19883" y="24840"/>
                      <a:pt x="20387" y="24728"/>
                    </a:cubicBezTo>
                    <a:cubicBezTo>
                      <a:pt x="21340" y="24476"/>
                      <a:pt x="21900" y="23523"/>
                      <a:pt x="21676" y="22599"/>
                    </a:cubicBezTo>
                    <a:cubicBezTo>
                      <a:pt x="21564" y="22123"/>
                      <a:pt x="21396" y="21703"/>
                      <a:pt x="21200" y="21311"/>
                    </a:cubicBezTo>
                    <a:cubicBezTo>
                      <a:pt x="21004" y="20919"/>
                      <a:pt x="20779" y="20527"/>
                      <a:pt x="20527" y="20135"/>
                    </a:cubicBezTo>
                    <a:cubicBezTo>
                      <a:pt x="20079" y="19435"/>
                      <a:pt x="19519" y="18763"/>
                      <a:pt x="18931" y="18147"/>
                    </a:cubicBezTo>
                    <a:cubicBezTo>
                      <a:pt x="19631" y="18651"/>
                      <a:pt x="20359" y="19071"/>
                      <a:pt x="21116" y="19435"/>
                    </a:cubicBezTo>
                    <a:cubicBezTo>
                      <a:pt x="21536" y="19631"/>
                      <a:pt x="21928" y="19799"/>
                      <a:pt x="22376" y="19939"/>
                    </a:cubicBezTo>
                    <a:cubicBezTo>
                      <a:pt x="22796" y="20079"/>
                      <a:pt x="23216" y="20191"/>
                      <a:pt x="23692" y="20247"/>
                    </a:cubicBezTo>
                    <a:cubicBezTo>
                      <a:pt x="24196" y="20275"/>
                      <a:pt x="24700" y="20135"/>
                      <a:pt x="25092" y="19743"/>
                    </a:cubicBezTo>
                    <a:cubicBezTo>
                      <a:pt x="25792" y="19071"/>
                      <a:pt x="25820" y="17979"/>
                      <a:pt x="25148" y="17251"/>
                    </a:cubicBezTo>
                    <a:close/>
                  </a:path>
                </a:pathLst>
              </a:custGeom>
              <a:solidFill>
                <a:schemeClr val="accent2"/>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0"/>
              <p:cNvSpPr/>
              <p:nvPr/>
            </p:nvSpPr>
            <p:spPr>
              <a:xfrm>
                <a:off x="8310325" y="4961675"/>
                <a:ext cx="137225" cy="120200"/>
              </a:xfrm>
              <a:custGeom>
                <a:rect b="b" l="l" r="r" t="t"/>
                <a:pathLst>
                  <a:path extrusionOk="0" h="4808" w="5489">
                    <a:moveTo>
                      <a:pt x="2750" y="0"/>
                    </a:moveTo>
                    <a:cubicBezTo>
                      <a:pt x="1866" y="0"/>
                      <a:pt x="1010" y="490"/>
                      <a:pt x="588" y="1354"/>
                    </a:cubicBezTo>
                    <a:cubicBezTo>
                      <a:pt x="0" y="2558"/>
                      <a:pt x="504" y="3986"/>
                      <a:pt x="1708" y="4574"/>
                    </a:cubicBezTo>
                    <a:cubicBezTo>
                      <a:pt x="2040" y="4732"/>
                      <a:pt x="2392" y="4808"/>
                      <a:pt x="2739" y="4808"/>
                    </a:cubicBezTo>
                    <a:cubicBezTo>
                      <a:pt x="3623" y="4808"/>
                      <a:pt x="4479" y="4319"/>
                      <a:pt x="4901" y="3454"/>
                    </a:cubicBezTo>
                    <a:cubicBezTo>
                      <a:pt x="5489" y="2250"/>
                      <a:pt x="4985" y="822"/>
                      <a:pt x="3781" y="234"/>
                    </a:cubicBezTo>
                    <a:cubicBezTo>
                      <a:pt x="3449" y="76"/>
                      <a:pt x="3097" y="0"/>
                      <a:pt x="2750" y="0"/>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83" name="Google Shape;283;p20"/>
          <p:cNvGrpSpPr/>
          <p:nvPr/>
        </p:nvGrpSpPr>
        <p:grpSpPr>
          <a:xfrm>
            <a:off x="2956885" y="4193771"/>
            <a:ext cx="289266" cy="285335"/>
            <a:chOff x="2798935" y="-1269629"/>
            <a:chExt cx="289266" cy="285335"/>
          </a:xfrm>
        </p:grpSpPr>
        <p:sp>
          <p:nvSpPr>
            <p:cNvPr id="284" name="Google Shape;284;p20"/>
            <p:cNvSpPr/>
            <p:nvPr/>
          </p:nvSpPr>
          <p:spPr>
            <a:xfrm>
              <a:off x="2922622" y="-1116499"/>
              <a:ext cx="42706" cy="132206"/>
            </a:xfrm>
            <a:custGeom>
              <a:rect b="b" l="l" r="r" t="t"/>
              <a:pathLst>
                <a:path extrusionOk="0" h="9250" w="2988">
                  <a:moveTo>
                    <a:pt x="1504" y="0"/>
                  </a:moveTo>
                  <a:cubicBezTo>
                    <a:pt x="1485" y="0"/>
                    <a:pt x="1485" y="38"/>
                    <a:pt x="1485" y="38"/>
                  </a:cubicBezTo>
                  <a:cubicBezTo>
                    <a:pt x="1332" y="362"/>
                    <a:pt x="1218" y="723"/>
                    <a:pt x="1104" y="1046"/>
                  </a:cubicBezTo>
                  <a:cubicBezTo>
                    <a:pt x="990" y="1389"/>
                    <a:pt x="895" y="1750"/>
                    <a:pt x="800" y="2074"/>
                  </a:cubicBezTo>
                  <a:cubicBezTo>
                    <a:pt x="629" y="2758"/>
                    <a:pt x="457" y="3424"/>
                    <a:pt x="343" y="4128"/>
                  </a:cubicBezTo>
                  <a:cubicBezTo>
                    <a:pt x="286" y="4451"/>
                    <a:pt x="229" y="4813"/>
                    <a:pt x="172" y="5136"/>
                  </a:cubicBezTo>
                  <a:cubicBezTo>
                    <a:pt x="96" y="5497"/>
                    <a:pt x="77" y="5840"/>
                    <a:pt x="39" y="6163"/>
                  </a:cubicBezTo>
                  <a:cubicBezTo>
                    <a:pt x="1" y="6505"/>
                    <a:pt x="1" y="6848"/>
                    <a:pt x="39" y="7190"/>
                  </a:cubicBezTo>
                  <a:cubicBezTo>
                    <a:pt x="58" y="7513"/>
                    <a:pt x="77" y="7875"/>
                    <a:pt x="172" y="8217"/>
                  </a:cubicBezTo>
                  <a:cubicBezTo>
                    <a:pt x="317" y="8829"/>
                    <a:pt x="870" y="9250"/>
                    <a:pt x="1475" y="9250"/>
                  </a:cubicBezTo>
                  <a:cubicBezTo>
                    <a:pt x="1585" y="9250"/>
                    <a:pt x="1697" y="9236"/>
                    <a:pt x="1808" y="9206"/>
                  </a:cubicBezTo>
                  <a:cubicBezTo>
                    <a:pt x="2340" y="9073"/>
                    <a:pt x="2702" y="8693"/>
                    <a:pt x="2816" y="8217"/>
                  </a:cubicBezTo>
                  <a:cubicBezTo>
                    <a:pt x="2911" y="7875"/>
                    <a:pt x="2930" y="7513"/>
                    <a:pt x="2949" y="7190"/>
                  </a:cubicBezTo>
                  <a:cubicBezTo>
                    <a:pt x="2987" y="6848"/>
                    <a:pt x="2987" y="6505"/>
                    <a:pt x="2949" y="6163"/>
                  </a:cubicBezTo>
                  <a:cubicBezTo>
                    <a:pt x="2949" y="5840"/>
                    <a:pt x="2911" y="5478"/>
                    <a:pt x="2854" y="5136"/>
                  </a:cubicBezTo>
                  <a:cubicBezTo>
                    <a:pt x="2816" y="4813"/>
                    <a:pt x="2759" y="4451"/>
                    <a:pt x="2702" y="4128"/>
                  </a:cubicBezTo>
                  <a:cubicBezTo>
                    <a:pt x="2569" y="3424"/>
                    <a:pt x="2436" y="2758"/>
                    <a:pt x="2245" y="2074"/>
                  </a:cubicBezTo>
                  <a:cubicBezTo>
                    <a:pt x="2150" y="1750"/>
                    <a:pt x="2055" y="1389"/>
                    <a:pt x="1941" y="1046"/>
                  </a:cubicBezTo>
                  <a:cubicBezTo>
                    <a:pt x="1808" y="723"/>
                    <a:pt x="1694" y="362"/>
                    <a:pt x="1561" y="38"/>
                  </a:cubicBezTo>
                  <a:cubicBezTo>
                    <a:pt x="1561" y="0"/>
                    <a:pt x="1523" y="0"/>
                    <a:pt x="1504" y="0"/>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0"/>
            <p:cNvSpPr/>
            <p:nvPr/>
          </p:nvSpPr>
          <p:spPr>
            <a:xfrm>
              <a:off x="2834280" y="-1118671"/>
              <a:ext cx="101405" cy="97704"/>
            </a:xfrm>
            <a:custGeom>
              <a:rect b="b" l="l" r="r" t="t"/>
              <a:pathLst>
                <a:path extrusionOk="0" h="6836" w="7095">
                  <a:moveTo>
                    <a:pt x="7038" y="0"/>
                  </a:moveTo>
                  <a:cubicBezTo>
                    <a:pt x="6714" y="133"/>
                    <a:pt x="6372" y="285"/>
                    <a:pt x="6068" y="438"/>
                  </a:cubicBezTo>
                  <a:cubicBezTo>
                    <a:pt x="5763" y="590"/>
                    <a:pt x="5440" y="780"/>
                    <a:pt x="5136" y="951"/>
                  </a:cubicBezTo>
                  <a:cubicBezTo>
                    <a:pt x="4546" y="1293"/>
                    <a:pt x="3956" y="1674"/>
                    <a:pt x="3386" y="2054"/>
                  </a:cubicBezTo>
                  <a:cubicBezTo>
                    <a:pt x="3101" y="2245"/>
                    <a:pt x="2834" y="2435"/>
                    <a:pt x="2549" y="2663"/>
                  </a:cubicBezTo>
                  <a:lnTo>
                    <a:pt x="1769" y="3291"/>
                  </a:lnTo>
                  <a:cubicBezTo>
                    <a:pt x="1522" y="3519"/>
                    <a:pt x="1294" y="3747"/>
                    <a:pt x="1046" y="4013"/>
                  </a:cubicBezTo>
                  <a:cubicBezTo>
                    <a:pt x="837" y="4280"/>
                    <a:pt x="628" y="4527"/>
                    <a:pt x="381" y="4793"/>
                  </a:cubicBezTo>
                  <a:cubicBezTo>
                    <a:pt x="0" y="5440"/>
                    <a:pt x="209" y="6277"/>
                    <a:pt x="856" y="6657"/>
                  </a:cubicBezTo>
                  <a:cubicBezTo>
                    <a:pt x="1080" y="6779"/>
                    <a:pt x="1322" y="6836"/>
                    <a:pt x="1560" y="6836"/>
                  </a:cubicBezTo>
                  <a:cubicBezTo>
                    <a:pt x="1807" y="6836"/>
                    <a:pt x="2050" y="6774"/>
                    <a:pt x="2264" y="6657"/>
                  </a:cubicBezTo>
                  <a:cubicBezTo>
                    <a:pt x="2549" y="6486"/>
                    <a:pt x="2815" y="6239"/>
                    <a:pt x="3062" y="6030"/>
                  </a:cubicBezTo>
                  <a:cubicBezTo>
                    <a:pt x="3329" y="5820"/>
                    <a:pt x="3576" y="5573"/>
                    <a:pt x="3785" y="5326"/>
                  </a:cubicBezTo>
                  <a:cubicBezTo>
                    <a:pt x="3995" y="5079"/>
                    <a:pt x="4223" y="4812"/>
                    <a:pt x="4432" y="4527"/>
                  </a:cubicBezTo>
                  <a:cubicBezTo>
                    <a:pt x="4622" y="4280"/>
                    <a:pt x="4831" y="3994"/>
                    <a:pt x="5022" y="3709"/>
                  </a:cubicBezTo>
                  <a:cubicBezTo>
                    <a:pt x="5421" y="3139"/>
                    <a:pt x="5782" y="2568"/>
                    <a:pt x="6144" y="1940"/>
                  </a:cubicBezTo>
                  <a:lnTo>
                    <a:pt x="6638" y="1008"/>
                  </a:lnTo>
                  <a:cubicBezTo>
                    <a:pt x="6810" y="704"/>
                    <a:pt x="6943" y="380"/>
                    <a:pt x="7095" y="38"/>
                  </a:cubicBezTo>
                  <a:cubicBezTo>
                    <a:pt x="7095" y="19"/>
                    <a:pt x="7095" y="0"/>
                    <a:pt x="7076" y="0"/>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0"/>
            <p:cNvSpPr/>
            <p:nvPr/>
          </p:nvSpPr>
          <p:spPr>
            <a:xfrm>
              <a:off x="2798935" y="-1148042"/>
              <a:ext cx="134307" cy="42091"/>
            </a:xfrm>
            <a:custGeom>
              <a:rect b="b" l="l" r="r" t="t"/>
              <a:pathLst>
                <a:path extrusionOk="0" h="2945" w="9397">
                  <a:moveTo>
                    <a:pt x="2226" y="1"/>
                  </a:moveTo>
                  <a:cubicBezTo>
                    <a:pt x="1883" y="20"/>
                    <a:pt x="1522" y="58"/>
                    <a:pt x="1199" y="153"/>
                  </a:cubicBezTo>
                  <a:cubicBezTo>
                    <a:pt x="457" y="305"/>
                    <a:pt x="0" y="1047"/>
                    <a:pt x="191" y="1789"/>
                  </a:cubicBezTo>
                  <a:cubicBezTo>
                    <a:pt x="343" y="2302"/>
                    <a:pt x="723" y="2664"/>
                    <a:pt x="1199" y="2778"/>
                  </a:cubicBezTo>
                  <a:cubicBezTo>
                    <a:pt x="1522" y="2873"/>
                    <a:pt x="1883" y="2911"/>
                    <a:pt x="2226" y="2930"/>
                  </a:cubicBezTo>
                  <a:cubicBezTo>
                    <a:pt x="2388" y="2940"/>
                    <a:pt x="2559" y="2944"/>
                    <a:pt x="2730" y="2944"/>
                  </a:cubicBezTo>
                  <a:cubicBezTo>
                    <a:pt x="2901" y="2944"/>
                    <a:pt x="3072" y="2940"/>
                    <a:pt x="3234" y="2930"/>
                  </a:cubicBezTo>
                  <a:cubicBezTo>
                    <a:pt x="3576" y="2930"/>
                    <a:pt x="3938" y="2873"/>
                    <a:pt x="4261" y="2835"/>
                  </a:cubicBezTo>
                  <a:cubicBezTo>
                    <a:pt x="4584" y="2778"/>
                    <a:pt x="4946" y="2740"/>
                    <a:pt x="5288" y="2664"/>
                  </a:cubicBezTo>
                  <a:cubicBezTo>
                    <a:pt x="5973" y="2550"/>
                    <a:pt x="6639" y="2397"/>
                    <a:pt x="7323" y="2207"/>
                  </a:cubicBezTo>
                  <a:cubicBezTo>
                    <a:pt x="7666" y="2112"/>
                    <a:pt x="8008" y="2017"/>
                    <a:pt x="8351" y="1903"/>
                  </a:cubicBezTo>
                  <a:cubicBezTo>
                    <a:pt x="8674" y="1789"/>
                    <a:pt x="9035" y="1675"/>
                    <a:pt x="9378" y="1522"/>
                  </a:cubicBezTo>
                  <a:cubicBezTo>
                    <a:pt x="9397" y="1522"/>
                    <a:pt x="9397" y="1503"/>
                    <a:pt x="9397" y="1484"/>
                  </a:cubicBezTo>
                  <a:cubicBezTo>
                    <a:pt x="9397" y="1446"/>
                    <a:pt x="9378" y="1446"/>
                    <a:pt x="9378" y="1446"/>
                  </a:cubicBezTo>
                  <a:cubicBezTo>
                    <a:pt x="9035" y="1313"/>
                    <a:pt x="8674" y="1199"/>
                    <a:pt x="8351" y="1066"/>
                  </a:cubicBezTo>
                  <a:cubicBezTo>
                    <a:pt x="8008" y="952"/>
                    <a:pt x="7666" y="857"/>
                    <a:pt x="7323" y="762"/>
                  </a:cubicBezTo>
                  <a:cubicBezTo>
                    <a:pt x="6639" y="590"/>
                    <a:pt x="5973" y="438"/>
                    <a:pt x="5288" y="305"/>
                  </a:cubicBezTo>
                  <a:cubicBezTo>
                    <a:pt x="4946" y="267"/>
                    <a:pt x="4584" y="191"/>
                    <a:pt x="4261" y="153"/>
                  </a:cubicBezTo>
                  <a:cubicBezTo>
                    <a:pt x="3938" y="96"/>
                    <a:pt x="3576" y="77"/>
                    <a:pt x="3234" y="58"/>
                  </a:cubicBezTo>
                  <a:cubicBezTo>
                    <a:pt x="2911" y="58"/>
                    <a:pt x="2568" y="20"/>
                    <a:pt x="2226" y="1"/>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0"/>
            <p:cNvSpPr/>
            <p:nvPr/>
          </p:nvSpPr>
          <p:spPr>
            <a:xfrm>
              <a:off x="2836996" y="-1232568"/>
              <a:ext cx="98961" cy="98404"/>
            </a:xfrm>
            <a:custGeom>
              <a:rect b="b" l="l" r="r" t="t"/>
              <a:pathLst>
                <a:path extrusionOk="0" h="6885" w="6924">
                  <a:moveTo>
                    <a:pt x="1436" y="0"/>
                  </a:moveTo>
                  <a:cubicBezTo>
                    <a:pt x="971" y="0"/>
                    <a:pt x="519" y="236"/>
                    <a:pt x="267" y="665"/>
                  </a:cubicBezTo>
                  <a:cubicBezTo>
                    <a:pt x="0" y="1103"/>
                    <a:pt x="38" y="1635"/>
                    <a:pt x="267" y="2054"/>
                  </a:cubicBezTo>
                  <a:cubicBezTo>
                    <a:pt x="438" y="2339"/>
                    <a:pt x="666" y="2605"/>
                    <a:pt x="894" y="2872"/>
                  </a:cubicBezTo>
                  <a:cubicBezTo>
                    <a:pt x="1104" y="3138"/>
                    <a:pt x="1332" y="3366"/>
                    <a:pt x="1598" y="3575"/>
                  </a:cubicBezTo>
                  <a:cubicBezTo>
                    <a:pt x="1845" y="3804"/>
                    <a:pt x="2093" y="4013"/>
                    <a:pt x="2378" y="4222"/>
                  </a:cubicBezTo>
                  <a:cubicBezTo>
                    <a:pt x="2644" y="4412"/>
                    <a:pt x="2930" y="4621"/>
                    <a:pt x="3215" y="4812"/>
                  </a:cubicBezTo>
                  <a:cubicBezTo>
                    <a:pt x="3785" y="5230"/>
                    <a:pt x="4356" y="5591"/>
                    <a:pt x="4984" y="5934"/>
                  </a:cubicBezTo>
                  <a:lnTo>
                    <a:pt x="5897" y="6428"/>
                  </a:lnTo>
                  <a:cubicBezTo>
                    <a:pt x="6220" y="6600"/>
                    <a:pt x="6544" y="6752"/>
                    <a:pt x="6886" y="6885"/>
                  </a:cubicBezTo>
                  <a:cubicBezTo>
                    <a:pt x="6905" y="6885"/>
                    <a:pt x="6924" y="6885"/>
                    <a:pt x="6924" y="6866"/>
                  </a:cubicBezTo>
                  <a:lnTo>
                    <a:pt x="6924" y="6847"/>
                  </a:lnTo>
                  <a:cubicBezTo>
                    <a:pt x="6791" y="6485"/>
                    <a:pt x="6639" y="6181"/>
                    <a:pt x="6505" y="5820"/>
                  </a:cubicBezTo>
                  <a:cubicBezTo>
                    <a:pt x="6353" y="5515"/>
                    <a:pt x="6163" y="5192"/>
                    <a:pt x="5992" y="4888"/>
                  </a:cubicBezTo>
                  <a:cubicBezTo>
                    <a:pt x="5650" y="4298"/>
                    <a:pt x="5269" y="3708"/>
                    <a:pt x="4889" y="3138"/>
                  </a:cubicBezTo>
                  <a:cubicBezTo>
                    <a:pt x="4698" y="2852"/>
                    <a:pt x="4508" y="2586"/>
                    <a:pt x="4280" y="2301"/>
                  </a:cubicBezTo>
                  <a:lnTo>
                    <a:pt x="3652" y="1521"/>
                  </a:lnTo>
                  <a:cubicBezTo>
                    <a:pt x="3424" y="1274"/>
                    <a:pt x="3196" y="1046"/>
                    <a:pt x="2930" y="798"/>
                  </a:cubicBezTo>
                  <a:cubicBezTo>
                    <a:pt x="2701" y="589"/>
                    <a:pt x="2435" y="380"/>
                    <a:pt x="2131" y="190"/>
                  </a:cubicBezTo>
                  <a:cubicBezTo>
                    <a:pt x="1913" y="61"/>
                    <a:pt x="1673" y="0"/>
                    <a:pt x="1436" y="0"/>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0"/>
            <p:cNvSpPr/>
            <p:nvPr/>
          </p:nvSpPr>
          <p:spPr>
            <a:xfrm>
              <a:off x="2922622" y="-1269629"/>
              <a:ext cx="42706" cy="132206"/>
            </a:xfrm>
            <a:custGeom>
              <a:rect b="b" l="l" r="r" t="t"/>
              <a:pathLst>
                <a:path extrusionOk="0" h="9250" w="2988">
                  <a:moveTo>
                    <a:pt x="1513" y="0"/>
                  </a:moveTo>
                  <a:cubicBezTo>
                    <a:pt x="1403" y="0"/>
                    <a:pt x="1291" y="14"/>
                    <a:pt x="1180" y="44"/>
                  </a:cubicBezTo>
                  <a:cubicBezTo>
                    <a:pt x="648" y="196"/>
                    <a:pt x="286" y="576"/>
                    <a:pt x="172" y="1052"/>
                  </a:cubicBezTo>
                  <a:cubicBezTo>
                    <a:pt x="77" y="1375"/>
                    <a:pt x="58" y="1736"/>
                    <a:pt x="39" y="2060"/>
                  </a:cubicBezTo>
                  <a:cubicBezTo>
                    <a:pt x="1" y="2402"/>
                    <a:pt x="1" y="2764"/>
                    <a:pt x="39" y="3087"/>
                  </a:cubicBezTo>
                  <a:cubicBezTo>
                    <a:pt x="39" y="3429"/>
                    <a:pt x="77" y="3772"/>
                    <a:pt x="134" y="4114"/>
                  </a:cubicBezTo>
                  <a:cubicBezTo>
                    <a:pt x="172" y="4437"/>
                    <a:pt x="229" y="4799"/>
                    <a:pt x="286" y="5141"/>
                  </a:cubicBezTo>
                  <a:cubicBezTo>
                    <a:pt x="419" y="5826"/>
                    <a:pt x="553" y="6492"/>
                    <a:pt x="743" y="7176"/>
                  </a:cubicBezTo>
                  <a:cubicBezTo>
                    <a:pt x="838" y="7500"/>
                    <a:pt x="933" y="7861"/>
                    <a:pt x="1047" y="8203"/>
                  </a:cubicBezTo>
                  <a:cubicBezTo>
                    <a:pt x="1161" y="8527"/>
                    <a:pt x="1294" y="8888"/>
                    <a:pt x="1427" y="9212"/>
                  </a:cubicBezTo>
                  <a:cubicBezTo>
                    <a:pt x="1427" y="9250"/>
                    <a:pt x="1466" y="9250"/>
                    <a:pt x="1485" y="9250"/>
                  </a:cubicBezTo>
                  <a:cubicBezTo>
                    <a:pt x="1504" y="9250"/>
                    <a:pt x="1504" y="9212"/>
                    <a:pt x="1504" y="9212"/>
                  </a:cubicBezTo>
                  <a:cubicBezTo>
                    <a:pt x="1656" y="8888"/>
                    <a:pt x="1770" y="8527"/>
                    <a:pt x="1884" y="8203"/>
                  </a:cubicBezTo>
                  <a:cubicBezTo>
                    <a:pt x="1998" y="7861"/>
                    <a:pt x="2093" y="7519"/>
                    <a:pt x="2188" y="7176"/>
                  </a:cubicBezTo>
                  <a:cubicBezTo>
                    <a:pt x="2359" y="6492"/>
                    <a:pt x="2531" y="5826"/>
                    <a:pt x="2645" y="5141"/>
                  </a:cubicBezTo>
                  <a:cubicBezTo>
                    <a:pt x="2702" y="4799"/>
                    <a:pt x="2759" y="4437"/>
                    <a:pt x="2816" y="4114"/>
                  </a:cubicBezTo>
                  <a:cubicBezTo>
                    <a:pt x="2854" y="3772"/>
                    <a:pt x="2892" y="3448"/>
                    <a:pt x="2949" y="3087"/>
                  </a:cubicBezTo>
                  <a:cubicBezTo>
                    <a:pt x="2987" y="2764"/>
                    <a:pt x="2987" y="2402"/>
                    <a:pt x="2949" y="2060"/>
                  </a:cubicBezTo>
                  <a:cubicBezTo>
                    <a:pt x="2930" y="1736"/>
                    <a:pt x="2911" y="1375"/>
                    <a:pt x="2816" y="1052"/>
                  </a:cubicBezTo>
                  <a:cubicBezTo>
                    <a:pt x="2671" y="424"/>
                    <a:pt x="2117" y="0"/>
                    <a:pt x="1513" y="0"/>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20"/>
            <p:cNvSpPr/>
            <p:nvPr/>
          </p:nvSpPr>
          <p:spPr>
            <a:xfrm>
              <a:off x="2951993" y="-1232625"/>
              <a:ext cx="101134" cy="97918"/>
            </a:xfrm>
            <a:custGeom>
              <a:rect b="b" l="l" r="r" t="t"/>
              <a:pathLst>
                <a:path extrusionOk="0" h="6851" w="7076">
                  <a:moveTo>
                    <a:pt x="5532" y="1"/>
                  </a:moveTo>
                  <a:cubicBezTo>
                    <a:pt x="5287" y="1"/>
                    <a:pt x="5045" y="68"/>
                    <a:pt x="4831" y="194"/>
                  </a:cubicBezTo>
                  <a:cubicBezTo>
                    <a:pt x="4546" y="365"/>
                    <a:pt x="4280" y="593"/>
                    <a:pt x="4014" y="802"/>
                  </a:cubicBezTo>
                  <a:cubicBezTo>
                    <a:pt x="3747" y="1030"/>
                    <a:pt x="3519" y="1259"/>
                    <a:pt x="3310" y="1525"/>
                  </a:cubicBezTo>
                  <a:cubicBezTo>
                    <a:pt x="3082" y="1753"/>
                    <a:pt x="2872" y="2020"/>
                    <a:pt x="2663" y="2305"/>
                  </a:cubicBezTo>
                  <a:cubicBezTo>
                    <a:pt x="2473" y="2571"/>
                    <a:pt x="2264" y="2856"/>
                    <a:pt x="2073" y="3142"/>
                  </a:cubicBezTo>
                  <a:cubicBezTo>
                    <a:pt x="1655" y="3712"/>
                    <a:pt x="1313" y="4283"/>
                    <a:pt x="951" y="4892"/>
                  </a:cubicBezTo>
                  <a:lnTo>
                    <a:pt x="457" y="5824"/>
                  </a:lnTo>
                  <a:cubicBezTo>
                    <a:pt x="285" y="6128"/>
                    <a:pt x="133" y="6470"/>
                    <a:pt x="0" y="6794"/>
                  </a:cubicBezTo>
                  <a:cubicBezTo>
                    <a:pt x="0" y="6832"/>
                    <a:pt x="0" y="6851"/>
                    <a:pt x="19" y="6851"/>
                  </a:cubicBezTo>
                  <a:lnTo>
                    <a:pt x="38" y="6851"/>
                  </a:lnTo>
                  <a:cubicBezTo>
                    <a:pt x="381" y="6699"/>
                    <a:pt x="704" y="6566"/>
                    <a:pt x="1027" y="6394"/>
                  </a:cubicBezTo>
                  <a:cubicBezTo>
                    <a:pt x="1332" y="6261"/>
                    <a:pt x="1636" y="6071"/>
                    <a:pt x="1940" y="5900"/>
                  </a:cubicBezTo>
                  <a:cubicBezTo>
                    <a:pt x="2549" y="5538"/>
                    <a:pt x="3139" y="5158"/>
                    <a:pt x="3709" y="4778"/>
                  </a:cubicBezTo>
                  <a:cubicBezTo>
                    <a:pt x="3995" y="4587"/>
                    <a:pt x="4261" y="4397"/>
                    <a:pt x="4546" y="4188"/>
                  </a:cubicBezTo>
                  <a:lnTo>
                    <a:pt x="5326" y="3541"/>
                  </a:lnTo>
                  <a:cubicBezTo>
                    <a:pt x="5554" y="3332"/>
                    <a:pt x="5802" y="3085"/>
                    <a:pt x="6030" y="2837"/>
                  </a:cubicBezTo>
                  <a:cubicBezTo>
                    <a:pt x="6258" y="2571"/>
                    <a:pt x="6486" y="2305"/>
                    <a:pt x="6696" y="2039"/>
                  </a:cubicBezTo>
                  <a:cubicBezTo>
                    <a:pt x="7076" y="1411"/>
                    <a:pt x="6867" y="574"/>
                    <a:pt x="6220" y="194"/>
                  </a:cubicBezTo>
                  <a:cubicBezTo>
                    <a:pt x="6005" y="63"/>
                    <a:pt x="5768" y="1"/>
                    <a:pt x="5532" y="1"/>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20"/>
            <p:cNvSpPr/>
            <p:nvPr/>
          </p:nvSpPr>
          <p:spPr>
            <a:xfrm>
              <a:off x="2953894" y="-1147699"/>
              <a:ext cx="134307" cy="41748"/>
            </a:xfrm>
            <a:custGeom>
              <a:rect b="b" l="l" r="r" t="t"/>
              <a:pathLst>
                <a:path extrusionOk="0" h="2921" w="9397">
                  <a:moveTo>
                    <a:pt x="6677" y="1"/>
                  </a:moveTo>
                  <a:cubicBezTo>
                    <a:pt x="6505" y="1"/>
                    <a:pt x="6334" y="5"/>
                    <a:pt x="6163" y="15"/>
                  </a:cubicBezTo>
                  <a:cubicBezTo>
                    <a:pt x="5840" y="15"/>
                    <a:pt x="5478" y="72"/>
                    <a:pt x="5136" y="129"/>
                  </a:cubicBezTo>
                  <a:cubicBezTo>
                    <a:pt x="4813" y="167"/>
                    <a:pt x="4451" y="224"/>
                    <a:pt x="4128" y="281"/>
                  </a:cubicBezTo>
                  <a:cubicBezTo>
                    <a:pt x="3424" y="414"/>
                    <a:pt x="2758" y="547"/>
                    <a:pt x="2074" y="738"/>
                  </a:cubicBezTo>
                  <a:cubicBezTo>
                    <a:pt x="1750" y="833"/>
                    <a:pt x="1389" y="928"/>
                    <a:pt x="1046" y="1042"/>
                  </a:cubicBezTo>
                  <a:cubicBezTo>
                    <a:pt x="723" y="1175"/>
                    <a:pt x="362" y="1289"/>
                    <a:pt x="38" y="1422"/>
                  </a:cubicBezTo>
                  <a:cubicBezTo>
                    <a:pt x="0" y="1422"/>
                    <a:pt x="0" y="1460"/>
                    <a:pt x="0" y="1479"/>
                  </a:cubicBezTo>
                  <a:cubicBezTo>
                    <a:pt x="0" y="1498"/>
                    <a:pt x="38" y="1498"/>
                    <a:pt x="38" y="1498"/>
                  </a:cubicBezTo>
                  <a:cubicBezTo>
                    <a:pt x="362" y="1632"/>
                    <a:pt x="723" y="1765"/>
                    <a:pt x="1046" y="1879"/>
                  </a:cubicBezTo>
                  <a:cubicBezTo>
                    <a:pt x="1389" y="1993"/>
                    <a:pt x="1750" y="2088"/>
                    <a:pt x="2074" y="2183"/>
                  </a:cubicBezTo>
                  <a:cubicBezTo>
                    <a:pt x="2758" y="2354"/>
                    <a:pt x="3424" y="2526"/>
                    <a:pt x="4128" y="2640"/>
                  </a:cubicBezTo>
                  <a:cubicBezTo>
                    <a:pt x="4451" y="2697"/>
                    <a:pt x="4813" y="2754"/>
                    <a:pt x="5136" y="2811"/>
                  </a:cubicBezTo>
                  <a:cubicBezTo>
                    <a:pt x="5478" y="2849"/>
                    <a:pt x="5840" y="2887"/>
                    <a:pt x="6163" y="2906"/>
                  </a:cubicBezTo>
                  <a:cubicBezTo>
                    <a:pt x="6334" y="2916"/>
                    <a:pt x="6505" y="2920"/>
                    <a:pt x="6677" y="2920"/>
                  </a:cubicBezTo>
                  <a:cubicBezTo>
                    <a:pt x="6848" y="2920"/>
                    <a:pt x="7019" y="2916"/>
                    <a:pt x="7190" y="2906"/>
                  </a:cubicBezTo>
                  <a:cubicBezTo>
                    <a:pt x="7514" y="2887"/>
                    <a:pt x="7875" y="2849"/>
                    <a:pt x="8217" y="2754"/>
                  </a:cubicBezTo>
                  <a:cubicBezTo>
                    <a:pt x="8940" y="2564"/>
                    <a:pt x="9397" y="1841"/>
                    <a:pt x="9206" y="1156"/>
                  </a:cubicBezTo>
                  <a:cubicBezTo>
                    <a:pt x="9073" y="643"/>
                    <a:pt x="8693" y="281"/>
                    <a:pt x="8217" y="167"/>
                  </a:cubicBezTo>
                  <a:cubicBezTo>
                    <a:pt x="7875" y="72"/>
                    <a:pt x="7514" y="53"/>
                    <a:pt x="7190" y="15"/>
                  </a:cubicBezTo>
                  <a:cubicBezTo>
                    <a:pt x="7019" y="5"/>
                    <a:pt x="6848" y="1"/>
                    <a:pt x="6677" y="1"/>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0"/>
            <p:cNvSpPr/>
            <p:nvPr/>
          </p:nvSpPr>
          <p:spPr>
            <a:xfrm>
              <a:off x="2951722" y="-1119486"/>
              <a:ext cx="98690" cy="98618"/>
            </a:xfrm>
            <a:custGeom>
              <a:rect b="b" l="l" r="r" t="t"/>
              <a:pathLst>
                <a:path extrusionOk="0" h="6900" w="6905">
                  <a:moveTo>
                    <a:pt x="38" y="0"/>
                  </a:moveTo>
                  <a:cubicBezTo>
                    <a:pt x="19" y="0"/>
                    <a:pt x="0" y="0"/>
                    <a:pt x="0" y="19"/>
                  </a:cubicBezTo>
                  <a:lnTo>
                    <a:pt x="0" y="57"/>
                  </a:lnTo>
                  <a:cubicBezTo>
                    <a:pt x="133" y="380"/>
                    <a:pt x="304" y="723"/>
                    <a:pt x="419" y="1065"/>
                  </a:cubicBezTo>
                  <a:cubicBezTo>
                    <a:pt x="571" y="1389"/>
                    <a:pt x="761" y="1693"/>
                    <a:pt x="913" y="1997"/>
                  </a:cubicBezTo>
                  <a:cubicBezTo>
                    <a:pt x="1275" y="2587"/>
                    <a:pt x="1655" y="3196"/>
                    <a:pt x="2035" y="3766"/>
                  </a:cubicBezTo>
                  <a:cubicBezTo>
                    <a:pt x="2226" y="4051"/>
                    <a:pt x="2416" y="4299"/>
                    <a:pt x="2625" y="4584"/>
                  </a:cubicBezTo>
                  <a:lnTo>
                    <a:pt x="3272" y="5383"/>
                  </a:lnTo>
                  <a:cubicBezTo>
                    <a:pt x="3481" y="5611"/>
                    <a:pt x="3728" y="5858"/>
                    <a:pt x="3995" y="6087"/>
                  </a:cubicBezTo>
                  <a:cubicBezTo>
                    <a:pt x="4223" y="6296"/>
                    <a:pt x="4489" y="6524"/>
                    <a:pt x="4793" y="6714"/>
                  </a:cubicBezTo>
                  <a:cubicBezTo>
                    <a:pt x="5008" y="6840"/>
                    <a:pt x="5243" y="6900"/>
                    <a:pt x="5475" y="6900"/>
                  </a:cubicBezTo>
                  <a:cubicBezTo>
                    <a:pt x="5945" y="6900"/>
                    <a:pt x="6403" y="6659"/>
                    <a:pt x="6657" y="6239"/>
                  </a:cubicBezTo>
                  <a:cubicBezTo>
                    <a:pt x="6905" y="5782"/>
                    <a:pt x="6886" y="5250"/>
                    <a:pt x="6657" y="4831"/>
                  </a:cubicBezTo>
                  <a:cubicBezTo>
                    <a:pt x="6486" y="4546"/>
                    <a:pt x="6239" y="4280"/>
                    <a:pt x="6030" y="4013"/>
                  </a:cubicBezTo>
                  <a:cubicBezTo>
                    <a:pt x="5821" y="3766"/>
                    <a:pt x="5573" y="3519"/>
                    <a:pt x="5326" y="3310"/>
                  </a:cubicBezTo>
                  <a:cubicBezTo>
                    <a:pt x="5079" y="3100"/>
                    <a:pt x="4812" y="2872"/>
                    <a:pt x="4527" y="2663"/>
                  </a:cubicBezTo>
                  <a:cubicBezTo>
                    <a:pt x="4280" y="2473"/>
                    <a:pt x="3995" y="2263"/>
                    <a:pt x="3709" y="2073"/>
                  </a:cubicBezTo>
                  <a:cubicBezTo>
                    <a:pt x="3139" y="1674"/>
                    <a:pt x="2568" y="1312"/>
                    <a:pt x="1940" y="951"/>
                  </a:cubicBezTo>
                  <a:lnTo>
                    <a:pt x="1008" y="457"/>
                  </a:lnTo>
                  <a:cubicBezTo>
                    <a:pt x="704" y="285"/>
                    <a:pt x="381" y="152"/>
                    <a:pt x="38" y="0"/>
                  </a:cubicBezTo>
                  <a:close/>
                </a:path>
              </a:pathLst>
            </a:custGeom>
            <a:solidFill>
              <a:schemeClr val="accent6"/>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20"/>
            <p:cNvSpPr/>
            <p:nvPr/>
          </p:nvSpPr>
          <p:spPr>
            <a:xfrm>
              <a:off x="2921807" y="-1149672"/>
              <a:ext cx="44607" cy="44878"/>
            </a:xfrm>
            <a:custGeom>
              <a:rect b="b" l="l" r="r" t="t"/>
              <a:pathLst>
                <a:path extrusionOk="0" h="3140" w="3121">
                  <a:moveTo>
                    <a:pt x="1561" y="1"/>
                  </a:moveTo>
                  <a:cubicBezTo>
                    <a:pt x="686" y="1"/>
                    <a:pt x="1" y="704"/>
                    <a:pt x="1" y="1560"/>
                  </a:cubicBezTo>
                  <a:cubicBezTo>
                    <a:pt x="1" y="2435"/>
                    <a:pt x="686" y="3139"/>
                    <a:pt x="1561" y="3139"/>
                  </a:cubicBezTo>
                  <a:cubicBezTo>
                    <a:pt x="2436" y="3139"/>
                    <a:pt x="3120" y="2435"/>
                    <a:pt x="3120" y="1560"/>
                  </a:cubicBezTo>
                  <a:cubicBezTo>
                    <a:pt x="3120" y="704"/>
                    <a:pt x="2436" y="1"/>
                    <a:pt x="1561" y="1"/>
                  </a:cubicBezTo>
                  <a:close/>
                </a:path>
              </a:pathLst>
            </a:custGeom>
            <a:solidFill>
              <a:schemeClr val="accent2"/>
            </a:solidFill>
            <a:ln>
              <a:noFill/>
            </a:ln>
            <a:effectLst>
              <a:outerShdw blurRad="57150" rotWithShape="0" algn="bl" dir="10320000" dist="28575">
                <a:schemeClr val="dk1">
                  <a:alpha val="7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3" name="Google Shape;293;p20"/>
          <p:cNvSpPr txBox="1"/>
          <p:nvPr>
            <p:ph type="ctrTitle"/>
          </p:nvPr>
        </p:nvSpPr>
        <p:spPr>
          <a:xfrm>
            <a:off x="2988650" y="1196975"/>
            <a:ext cx="6414600" cy="2534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8000">
                <a:solidFill>
                  <a:schemeClr val="accent2"/>
                </a:solidFill>
              </a:rPr>
              <a:t>Fine</a:t>
            </a:r>
            <a:endParaRPr sz="8000">
              <a:solidFill>
                <a:schemeClr val="accent2"/>
              </a:solidFill>
            </a:endParaRPr>
          </a:p>
          <a:p>
            <a:pPr indent="0" lvl="0" marL="0" rtl="0" algn="l">
              <a:spcBef>
                <a:spcPts val="0"/>
              </a:spcBef>
              <a:spcAft>
                <a:spcPts val="0"/>
              </a:spcAft>
              <a:buNone/>
            </a:pPr>
            <a:r>
              <a:t/>
            </a:r>
            <a:endParaRPr sz="7200">
              <a:solidFill>
                <a:schemeClr val="accent2"/>
              </a:solidFill>
            </a:endParaRPr>
          </a:p>
          <a:p>
            <a:pPr indent="0" lvl="0" marL="0" rtl="0" algn="l">
              <a:spcBef>
                <a:spcPts val="0"/>
              </a:spcBef>
              <a:spcAft>
                <a:spcPts val="0"/>
              </a:spcAft>
              <a:buNone/>
            </a:pPr>
            <a:r>
              <a:t/>
            </a:r>
            <a:endParaRPr sz="2900"/>
          </a:p>
        </p:txBody>
      </p:sp>
      <p:sp>
        <p:nvSpPr>
          <p:cNvPr id="294" name="Google Shape;294;p20"/>
          <p:cNvSpPr txBox="1"/>
          <p:nvPr>
            <p:ph idx="1" type="subTitle"/>
          </p:nvPr>
        </p:nvSpPr>
        <p:spPr>
          <a:xfrm>
            <a:off x="4082900" y="3624450"/>
            <a:ext cx="4977000" cy="365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Emma Bianchini, Neyla Ginassi, Alexia Maljm</a:t>
            </a:r>
            <a:endParaRPr/>
          </a:p>
        </p:txBody>
      </p:sp>
      <p:sp>
        <p:nvSpPr>
          <p:cNvPr id="295" name="Google Shape;295;p20"/>
          <p:cNvSpPr txBox="1"/>
          <p:nvPr/>
        </p:nvSpPr>
        <p:spPr>
          <a:xfrm>
            <a:off x="3425900" y="2123250"/>
            <a:ext cx="5540100" cy="4485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None/>
            </a:pPr>
            <a:r>
              <a:rPr b="1" lang="en" sz="4300">
                <a:solidFill>
                  <a:schemeClr val="dk1"/>
                </a:solidFill>
                <a:latin typeface="Imbue"/>
                <a:ea typeface="Imbue"/>
                <a:cs typeface="Imbue"/>
                <a:sym typeface="Imbue"/>
              </a:rPr>
              <a:t>Grazie a tutti per l’attenzione</a:t>
            </a:r>
            <a:endParaRPr b="1" sz="2500">
              <a:solidFill>
                <a:schemeClr val="dk1"/>
              </a:solidFill>
              <a:latin typeface="Imbue"/>
              <a:ea typeface="Imbue"/>
              <a:cs typeface="Imbue"/>
              <a:sym typeface="Imbu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242"/>
                                        </p:tgtEl>
                                        <p:attrNameLst>
                                          <p:attrName>style.visibility</p:attrName>
                                        </p:attrNameLst>
                                      </p:cBhvr>
                                      <p:to>
                                        <p:strVal val="visible"/>
                                      </p:to>
                                    </p:set>
                                    <p:animEffect filter="fade" transition="in">
                                      <p:cBhvr>
                                        <p:cTn dur="2000"/>
                                        <p:tgtEl>
                                          <p:spTgt spid="242"/>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95"/>
                                        </p:tgtEl>
                                        <p:attrNameLst>
                                          <p:attrName>style.visibility</p:attrName>
                                        </p:attrNameLst>
                                      </p:cBhvr>
                                      <p:to>
                                        <p:strVal val="visible"/>
                                      </p:to>
                                    </p:set>
                                    <p:animEffect filter="fade" transition="in">
                                      <p:cBhvr>
                                        <p:cTn dur="2000"/>
                                        <p:tgtEl>
                                          <p:spTgt spid="2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Violence Against Women Awareness Day Infographics by Slidesgo">
  <a:themeElements>
    <a:clrScheme name="Simple Light">
      <a:dk1>
        <a:srgbClr val="20124D"/>
      </a:dk1>
      <a:lt1>
        <a:srgbClr val="B4A7D6"/>
      </a:lt1>
      <a:dk2>
        <a:srgbClr val="6A63BA"/>
      </a:dk2>
      <a:lt2>
        <a:srgbClr val="7A0068"/>
      </a:lt2>
      <a:accent1>
        <a:srgbClr val="F397B4"/>
      </a:accent1>
      <a:accent2>
        <a:srgbClr val="DA4360"/>
      </a:accent2>
      <a:accent3>
        <a:srgbClr val="EB9752"/>
      </a:accent3>
      <a:accent4>
        <a:srgbClr val="F0D598"/>
      </a:accent4>
      <a:accent5>
        <a:srgbClr val="3A8274"/>
      </a:accent5>
      <a:accent6>
        <a:srgbClr val="FFFFFF"/>
      </a:accent6>
      <a:hlink>
        <a:srgbClr val="20124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